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chart+xml" PartName="/ppt/charts/chart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ms-powerpoint.revisioninfo+xml" PartName="/ppt/revisionInfo.xml"/>
  <Override ContentType="application/vnd.ms-powerpoint.changesinfo+xml" PartName="/ppt/changesInfos/changesInfo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508" r:id="rId3"/>
    <p:sldId id="532" r:id="rId4"/>
    <p:sldId id="504" r:id="rId5"/>
    <p:sldId id="510" r:id="rId6"/>
    <p:sldId id="410" r:id="rId7"/>
    <p:sldId id="509" r:id="rId8"/>
    <p:sldId id="516" r:id="rId9"/>
    <p:sldId id="517" r:id="rId10"/>
    <p:sldId id="541" r:id="rId11"/>
    <p:sldId id="518" r:id="rId12"/>
    <p:sldId id="533" r:id="rId13"/>
    <p:sldId id="536" r:id="rId14"/>
    <p:sldId id="537" r:id="rId15"/>
    <p:sldId id="534" r:id="rId16"/>
    <p:sldId id="535" r:id="rId17"/>
    <p:sldId id="538" r:id="rId18"/>
    <p:sldId id="527" r:id="rId19"/>
    <p:sldId id="528" r:id="rId20"/>
    <p:sldId id="529" r:id="rId21"/>
    <p:sldId id="531" r:id="rId22"/>
    <p:sldId id="540" r:id="rId23"/>
    <p:sldId id="539" r:id="rId24"/>
    <p:sldId id="530" r:id="rId25"/>
    <p:sldId id="261" r:id="rId2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E2E27C6-58A0-4EE1-B251-DE39CA7549D8}">
          <p14:sldIdLst>
            <p14:sldId id="257"/>
            <p14:sldId id="508"/>
            <p14:sldId id="532"/>
            <p14:sldId id="504"/>
            <p14:sldId id="510"/>
            <p14:sldId id="410"/>
            <p14:sldId id="509"/>
            <p14:sldId id="516"/>
            <p14:sldId id="517"/>
            <p14:sldId id="541"/>
            <p14:sldId id="518"/>
            <p14:sldId id="533"/>
            <p14:sldId id="536"/>
            <p14:sldId id="537"/>
            <p14:sldId id="534"/>
            <p14:sldId id="535"/>
            <p14:sldId id="538"/>
            <p14:sldId id="527"/>
            <p14:sldId id="528"/>
            <p14:sldId id="529"/>
            <p14:sldId id="531"/>
            <p14:sldId id="540"/>
            <p14:sldId id="539"/>
            <p14:sldId id="530"/>
          </p14:sldIdLst>
        </p14:section>
        <p14:section name="Раздел без заголовка" id="{BEE7CDA3-F496-49C4-B4B5-4C221CB67A7C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" initials="V" lastIdx="1" clrIdx="0">
    <p:extLst>
      <p:ext uri="{19B8F6BF-5375-455C-9EA6-DF929625EA0E}">
        <p15:presenceInfo xmlns:p15="http://schemas.microsoft.com/office/powerpoint/2012/main" userId="Vladi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B5BC"/>
    <a:srgbClr val="27C9B6"/>
    <a:srgbClr val="612A8A"/>
    <a:srgbClr val="FF8F8F"/>
    <a:srgbClr val="FFBDBD"/>
    <a:srgbClr val="FFD13F"/>
    <a:srgbClr val="B3EFE1"/>
    <a:srgbClr val="FAEB7A"/>
    <a:srgbClr val="DAC2EC"/>
    <a:srgbClr val="FBF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C65A1-AFFA-4CBC-9CA4-899AD0AB7D55}" v="17" dt="2021-06-02T04:29:26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ладимир Серых" userId="a8a32e0bba1064e9" providerId="LiveId" clId="{923C65A1-AFFA-4CBC-9CA4-899AD0AB7D55}"/>
    <pc:docChg chg="undo custSel modSld">
      <pc:chgData name="Владимир Серых" userId="a8a32e0bba1064e9" providerId="LiveId" clId="{923C65A1-AFFA-4CBC-9CA4-899AD0AB7D55}" dt="2021-06-02T04:33:43.044" v="467" actId="2165"/>
      <pc:docMkLst>
        <pc:docMk/>
      </pc:docMkLst>
      <pc:sldChg chg="modSp mod">
        <pc:chgData name="Владимир Серых" userId="a8a32e0bba1064e9" providerId="LiveId" clId="{923C65A1-AFFA-4CBC-9CA4-899AD0AB7D55}" dt="2021-06-02T04:32:40.807" v="466" actId="114"/>
        <pc:sldMkLst>
          <pc:docMk/>
          <pc:sldMk cId="264996765" sldId="261"/>
        </pc:sldMkLst>
        <pc:spChg chg="mod">
          <ac:chgData name="Владимир Серых" userId="a8a32e0bba1064e9" providerId="LiveId" clId="{923C65A1-AFFA-4CBC-9CA4-899AD0AB7D55}" dt="2021-06-02T04:32:40.807" v="466" actId="114"/>
          <ac:spMkLst>
            <pc:docMk/>
            <pc:sldMk cId="264996765" sldId="261"/>
            <ac:spMk id="97" creationId="{00000000-0000-0000-0000-000000000000}"/>
          </ac:spMkLst>
        </pc:spChg>
      </pc:sldChg>
      <pc:sldChg chg="modSp mod">
        <pc:chgData name="Владимир Серых" userId="a8a32e0bba1064e9" providerId="LiveId" clId="{923C65A1-AFFA-4CBC-9CA4-899AD0AB7D55}" dt="2021-06-02T04:16:03.877" v="80" actId="20577"/>
        <pc:sldMkLst>
          <pc:docMk/>
          <pc:sldMk cId="2678900531" sldId="517"/>
        </pc:sldMkLst>
        <pc:graphicFrameChg chg="modGraphic">
          <ac:chgData name="Владимир Серых" userId="a8a32e0bba1064e9" providerId="LiveId" clId="{923C65A1-AFFA-4CBC-9CA4-899AD0AB7D55}" dt="2021-06-02T04:16:03.877" v="80" actId="20577"/>
          <ac:graphicFrameMkLst>
            <pc:docMk/>
            <pc:sldMk cId="2678900531" sldId="517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17:29.703" v="82" actId="207"/>
        <pc:sldMkLst>
          <pc:docMk/>
          <pc:sldMk cId="2678900531" sldId="527"/>
        </pc:sldMkLst>
        <pc:graphicFrameChg chg="modGraphic">
          <ac:chgData name="Владимир Серых" userId="a8a32e0bba1064e9" providerId="LiveId" clId="{923C65A1-AFFA-4CBC-9CA4-899AD0AB7D55}" dt="2021-06-02T04:17:29.703" v="82" actId="207"/>
          <ac:graphicFrameMkLst>
            <pc:docMk/>
            <pc:sldMk cId="2678900531" sldId="527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19:44.967" v="96" actId="20577"/>
        <pc:sldMkLst>
          <pc:docMk/>
          <pc:sldMk cId="2678900531" sldId="528"/>
        </pc:sldMkLst>
        <pc:graphicFrameChg chg="modGraphic">
          <ac:chgData name="Владимир Серых" userId="a8a32e0bba1064e9" providerId="LiveId" clId="{923C65A1-AFFA-4CBC-9CA4-899AD0AB7D55}" dt="2021-06-02T04:19:44.967" v="96" actId="20577"/>
          <ac:graphicFrameMkLst>
            <pc:docMk/>
            <pc:sldMk cId="2678900531" sldId="528"/>
            <ac:graphicFrameMk id="3" creationId="{00000000-0000-0000-0000-000000000000}"/>
          </ac:graphicFrameMkLst>
        </pc:graphicFrameChg>
        <pc:graphicFrameChg chg="modGraphic">
          <ac:chgData name="Владимир Серых" userId="a8a32e0bba1064e9" providerId="LiveId" clId="{923C65A1-AFFA-4CBC-9CA4-899AD0AB7D55}" dt="2021-06-02T04:19:05.270" v="92" actId="207"/>
          <ac:graphicFrameMkLst>
            <pc:docMk/>
            <pc:sldMk cId="2678900531" sldId="528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33:43.044" v="467" actId="2165"/>
        <pc:sldMkLst>
          <pc:docMk/>
          <pc:sldMk cId="2678900531" sldId="530"/>
        </pc:sldMkLst>
        <pc:graphicFrameChg chg="mod modGraphic">
          <ac:chgData name="Владимир Серых" userId="a8a32e0bba1064e9" providerId="LiveId" clId="{923C65A1-AFFA-4CBC-9CA4-899AD0AB7D55}" dt="2021-06-02T04:33:43.044" v="467" actId="2165"/>
          <ac:graphicFrameMkLst>
            <pc:docMk/>
            <pc:sldMk cId="2678900531" sldId="530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23:29.842" v="161" actId="20577"/>
        <pc:sldMkLst>
          <pc:docMk/>
          <pc:sldMk cId="2678900531" sldId="539"/>
        </pc:sldMkLst>
        <pc:graphicFrameChg chg="mod modGraphic">
          <ac:chgData name="Владимир Серых" userId="a8a32e0bba1064e9" providerId="LiveId" clId="{923C65A1-AFFA-4CBC-9CA4-899AD0AB7D55}" dt="2021-06-02T04:23:29.842" v="161" actId="20577"/>
          <ac:graphicFrameMkLst>
            <pc:docMk/>
            <pc:sldMk cId="2678900531" sldId="539"/>
            <ac:graphicFrameMk id="8" creationId="{00000000-0000-0000-0000-000000000000}"/>
          </ac:graphicFrameMkLst>
        </pc:graphicFrameChg>
      </pc:sldChg>
      <pc:sldChg chg="modSp mod">
        <pc:chgData name="Владимир Серых" userId="a8a32e0bba1064e9" providerId="LiveId" clId="{923C65A1-AFFA-4CBC-9CA4-899AD0AB7D55}" dt="2021-06-02T04:22:28.378" v="117"/>
        <pc:sldMkLst>
          <pc:docMk/>
          <pc:sldMk cId="2678900531" sldId="540"/>
        </pc:sldMkLst>
        <pc:graphicFrameChg chg="mod modGraphic">
          <ac:chgData name="Владимир Серых" userId="a8a32e0bba1064e9" providerId="LiveId" clId="{923C65A1-AFFA-4CBC-9CA4-899AD0AB7D55}" dt="2021-06-02T04:22:28.378" v="117"/>
          <ac:graphicFrameMkLst>
            <pc:docMk/>
            <pc:sldMk cId="2678900531" sldId="540"/>
            <ac:graphicFrameMk id="8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Уровень гигиенической культуры</a:t>
            </a:r>
          </a:p>
        </c:rich>
      </c:tx>
      <c:layout>
        <c:manualLayout>
          <c:xMode val="edge"/>
          <c:yMode val="edge"/>
          <c:x val="0.21875747147255944"/>
          <c:y val="4.6666666666666703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4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B00E-4141-B950-2487B61C0A9A}"/>
              </c:ext>
            </c:extLst>
          </c:dPt>
          <c:dPt>
            <c:idx val="1"/>
            <c:bubble3D val="0"/>
            <c:explosion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B00E-4141-B950-2487B61C0A9A}"/>
              </c:ext>
            </c:extLst>
          </c:dPt>
          <c:dPt>
            <c:idx val="2"/>
            <c:bubble3D val="0"/>
            <c:explosion val="49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B00E-4141-B950-2487B61C0A9A}"/>
              </c:ext>
            </c:extLst>
          </c:dPt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42.7</c:v>
                </c:pt>
                <c:pt idx="2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0E-4141-B950-2487B61C0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783160528994765"/>
          <c:y val="0.40739842519685154"/>
          <c:w val="0.32835886452377455"/>
          <c:h val="0.4567359580052492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7BED7-D27A-4085-981D-28BD9DC5D69D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C037E-8F8E-4B08-BB37-3FDD7E06B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15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5EAB-D5AF-4218-BFF3-9E08189BA4D4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16AF-4E2C-42BB-BCE4-81C9B9628C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40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5787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3601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1265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2116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8698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1893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428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7686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2333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1547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3899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5D22-B7F0-4902-A734-EA5CD74C1838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2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D6687DA-A57C-46F6-AE92-9209CB0560BE}"/>
              </a:ext>
            </a:extLst>
          </p:cNvPr>
          <p:cNvGrpSpPr/>
          <p:nvPr/>
        </p:nvGrpSpPr>
        <p:grpSpPr>
          <a:xfrm>
            <a:off x="0" y="4755844"/>
            <a:ext cx="12192000" cy="2102156"/>
            <a:chOff x="-4761" y="4386262"/>
            <a:chExt cx="12196761" cy="2468457"/>
          </a:xfrm>
        </p:grpSpPr>
        <p:sp>
          <p:nvSpPr>
            <p:cNvPr id="10" name="Диагональная полоса 2">
              <a:extLst>
                <a:ext uri="{FF2B5EF4-FFF2-40B4-BE49-F238E27FC236}">
                  <a16:creationId xmlns:a16="http://schemas.microsoft.com/office/drawing/2014/main" id="{0C489E14-99B3-4132-9449-4ACEA6792176}"/>
                </a:ext>
              </a:extLst>
            </p:cNvPr>
            <p:cNvSpPr/>
            <p:nvPr/>
          </p:nvSpPr>
          <p:spPr>
            <a:xfrm>
              <a:off x="7854" y="4386262"/>
              <a:ext cx="12184145" cy="1750135"/>
            </a:xfrm>
            <a:custGeom>
              <a:avLst/>
              <a:gdLst>
                <a:gd name="connsiteX0" fmla="*/ 0 w 11256493"/>
                <a:gd name="connsiteY0" fmla="*/ 886577 h 1773154"/>
                <a:gd name="connsiteX1" fmla="*/ 5628247 w 11256493"/>
                <a:gd name="connsiteY1" fmla="*/ 0 h 1773154"/>
                <a:gd name="connsiteX2" fmla="*/ 11256493 w 11256493"/>
                <a:gd name="connsiteY2" fmla="*/ 0 h 1773154"/>
                <a:gd name="connsiteX3" fmla="*/ 0 w 11256493"/>
                <a:gd name="connsiteY3" fmla="*/ 1773154 h 1773154"/>
                <a:gd name="connsiteX4" fmla="*/ 0 w 11256493"/>
                <a:gd name="connsiteY4" fmla="*/ 886577 h 1773154"/>
                <a:gd name="connsiteX0" fmla="*/ 0 w 11275543"/>
                <a:gd name="connsiteY0" fmla="*/ 1110414 h 1996991"/>
                <a:gd name="connsiteX1" fmla="*/ 5628247 w 11275543"/>
                <a:gd name="connsiteY1" fmla="*/ 223837 h 1996991"/>
                <a:gd name="connsiteX2" fmla="*/ 11275543 w 11275543"/>
                <a:gd name="connsiteY2" fmla="*/ 0 h 1996991"/>
                <a:gd name="connsiteX3" fmla="*/ 0 w 11275543"/>
                <a:gd name="connsiteY3" fmla="*/ 1996991 h 1996991"/>
                <a:gd name="connsiteX4" fmla="*/ 0 w 11275543"/>
                <a:gd name="connsiteY4" fmla="*/ 1110414 h 1996991"/>
                <a:gd name="connsiteX0" fmla="*/ 0 w 11275543"/>
                <a:gd name="connsiteY0" fmla="*/ 1158039 h 2044616"/>
                <a:gd name="connsiteX1" fmla="*/ 11252759 w 11275543"/>
                <a:gd name="connsiteY1" fmla="*/ 0 h 2044616"/>
                <a:gd name="connsiteX2" fmla="*/ 11275543 w 11275543"/>
                <a:gd name="connsiteY2" fmla="*/ 47625 h 2044616"/>
                <a:gd name="connsiteX3" fmla="*/ 0 w 11275543"/>
                <a:gd name="connsiteY3" fmla="*/ 2044616 h 2044616"/>
                <a:gd name="connsiteX4" fmla="*/ 0 w 11275543"/>
                <a:gd name="connsiteY4" fmla="*/ 1158039 h 2044616"/>
                <a:gd name="connsiteX0" fmla="*/ 952500 w 12228043"/>
                <a:gd name="connsiteY0" fmla="*/ 115803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952500 w 12228043"/>
                <a:gd name="connsiteY4" fmla="*/ 1158039 h 1733466"/>
                <a:gd name="connsiteX0" fmla="*/ 0 w 12228043"/>
                <a:gd name="connsiteY0" fmla="*/ 127868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0 w 1222804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53443"/>
                <a:gd name="connsiteY0" fmla="*/ 1278689 h 1733466"/>
                <a:gd name="connsiteX1" fmla="*/ 12205259 w 12253443"/>
                <a:gd name="connsiteY1" fmla="*/ 0 h 1733466"/>
                <a:gd name="connsiteX2" fmla="*/ 12253443 w 12253443"/>
                <a:gd name="connsiteY2" fmla="*/ 66675 h 1733466"/>
                <a:gd name="connsiteX3" fmla="*/ 0 w 12253443"/>
                <a:gd name="connsiteY3" fmla="*/ 1733466 h 1733466"/>
                <a:gd name="connsiteX4" fmla="*/ 0 w 12253443"/>
                <a:gd name="connsiteY4" fmla="*/ 1278689 h 1733466"/>
                <a:gd name="connsiteX0" fmla="*/ 0 w 12253443"/>
                <a:gd name="connsiteY0" fmla="*/ 1297739 h 1752516"/>
                <a:gd name="connsiteX1" fmla="*/ 12205259 w 12253443"/>
                <a:gd name="connsiteY1" fmla="*/ 0 h 1752516"/>
                <a:gd name="connsiteX2" fmla="*/ 12253443 w 12253443"/>
                <a:gd name="connsiteY2" fmla="*/ 85725 h 1752516"/>
                <a:gd name="connsiteX3" fmla="*/ 0 w 12253443"/>
                <a:gd name="connsiteY3" fmla="*/ 1752516 h 1752516"/>
                <a:gd name="connsiteX4" fmla="*/ 0 w 12253443"/>
                <a:gd name="connsiteY4" fmla="*/ 1297739 h 1752516"/>
                <a:gd name="connsiteX0" fmla="*/ 0 w 12215343"/>
                <a:gd name="connsiteY0" fmla="*/ 1297739 h 1752516"/>
                <a:gd name="connsiteX1" fmla="*/ 12205259 w 12215343"/>
                <a:gd name="connsiteY1" fmla="*/ 0 h 1752516"/>
                <a:gd name="connsiteX2" fmla="*/ 12215343 w 12215343"/>
                <a:gd name="connsiteY2" fmla="*/ 60325 h 1752516"/>
                <a:gd name="connsiteX3" fmla="*/ 0 w 12215343"/>
                <a:gd name="connsiteY3" fmla="*/ 1752516 h 1752516"/>
                <a:gd name="connsiteX4" fmla="*/ 0 w 12215343"/>
                <a:gd name="connsiteY4" fmla="*/ 1297739 h 1752516"/>
                <a:gd name="connsiteX0" fmla="*/ 0 w 12205259"/>
                <a:gd name="connsiteY0" fmla="*/ 1297739 h 1752516"/>
                <a:gd name="connsiteX1" fmla="*/ 12205259 w 12205259"/>
                <a:gd name="connsiteY1" fmla="*/ 0 h 1752516"/>
                <a:gd name="connsiteX2" fmla="*/ 12196293 w 12205259"/>
                <a:gd name="connsiteY2" fmla="*/ 62706 h 1752516"/>
                <a:gd name="connsiteX3" fmla="*/ 0 w 12205259"/>
                <a:gd name="connsiteY3" fmla="*/ 1752516 h 1752516"/>
                <a:gd name="connsiteX4" fmla="*/ 0 w 12205259"/>
                <a:gd name="connsiteY4" fmla="*/ 1297739 h 1752516"/>
                <a:gd name="connsiteX0" fmla="*/ 0 w 12200497"/>
                <a:gd name="connsiteY0" fmla="*/ 1295358 h 1750135"/>
                <a:gd name="connsiteX1" fmla="*/ 12200497 w 12200497"/>
                <a:gd name="connsiteY1" fmla="*/ 0 h 1750135"/>
                <a:gd name="connsiteX2" fmla="*/ 12196293 w 12200497"/>
                <a:gd name="connsiteY2" fmla="*/ 60325 h 1750135"/>
                <a:gd name="connsiteX3" fmla="*/ 0 w 12200497"/>
                <a:gd name="connsiteY3" fmla="*/ 1750135 h 1750135"/>
                <a:gd name="connsiteX4" fmla="*/ 0 w 12200497"/>
                <a:gd name="connsiteY4" fmla="*/ 1295358 h 175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0497" h="1750135">
                  <a:moveTo>
                    <a:pt x="0" y="1295358"/>
                  </a:moveTo>
                  <a:lnTo>
                    <a:pt x="12200497" y="0"/>
                  </a:lnTo>
                  <a:lnTo>
                    <a:pt x="12196293" y="60325"/>
                  </a:lnTo>
                  <a:lnTo>
                    <a:pt x="0" y="1750135"/>
                  </a:lnTo>
                  <a:lnTo>
                    <a:pt x="0" y="1295358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9B0F2196-AEE2-4FFC-B1B8-290BE5201273}"/>
                </a:ext>
              </a:extLst>
            </p:cNvPr>
            <p:cNvGrpSpPr/>
            <p:nvPr/>
          </p:nvGrpSpPr>
          <p:grpSpPr>
            <a:xfrm>
              <a:off x="-4761" y="4448485"/>
              <a:ext cx="12196761" cy="2406234"/>
              <a:chOff x="-4761" y="4448485"/>
              <a:chExt cx="12196761" cy="2406234"/>
            </a:xfrm>
          </p:grpSpPr>
          <p:sp>
            <p:nvSpPr>
              <p:cNvPr id="12" name="Прямоугольник: усеченные противолежащие углы 3">
                <a:extLst>
                  <a:ext uri="{FF2B5EF4-FFF2-40B4-BE49-F238E27FC236}">
                    <a16:creationId xmlns:a16="http://schemas.microsoft.com/office/drawing/2014/main" id="{C1285B2F-9321-4621-BDD1-6D4D07B3B56E}"/>
                  </a:ext>
                </a:extLst>
              </p:cNvPr>
              <p:cNvSpPr/>
              <p:nvPr/>
            </p:nvSpPr>
            <p:spPr>
              <a:xfrm>
                <a:off x="-4761" y="4507082"/>
                <a:ext cx="12196760" cy="2347637"/>
              </a:xfrm>
              <a:custGeom>
                <a:avLst/>
                <a:gdLst>
                  <a:gd name="connsiteX0" fmla="*/ 0 w 1774031"/>
                  <a:gd name="connsiteY0" fmla="*/ 0 h 491161"/>
                  <a:gd name="connsiteX1" fmla="*/ 1692169 w 1774031"/>
                  <a:gd name="connsiteY1" fmla="*/ 0 h 491161"/>
                  <a:gd name="connsiteX2" fmla="*/ 1774031 w 1774031"/>
                  <a:gd name="connsiteY2" fmla="*/ 81862 h 491161"/>
                  <a:gd name="connsiteX3" fmla="*/ 1774031 w 1774031"/>
                  <a:gd name="connsiteY3" fmla="*/ 491161 h 491161"/>
                  <a:gd name="connsiteX4" fmla="*/ 1774031 w 1774031"/>
                  <a:gd name="connsiteY4" fmla="*/ 491161 h 491161"/>
                  <a:gd name="connsiteX5" fmla="*/ 81862 w 1774031"/>
                  <a:gd name="connsiteY5" fmla="*/ 491161 h 491161"/>
                  <a:gd name="connsiteX6" fmla="*/ 0 w 1774031"/>
                  <a:gd name="connsiteY6" fmla="*/ 409299 h 491161"/>
                  <a:gd name="connsiteX7" fmla="*/ 0 w 1774031"/>
                  <a:gd name="connsiteY7" fmla="*/ 0 h 491161"/>
                  <a:gd name="connsiteX0" fmla="*/ 864394 w 2638425"/>
                  <a:gd name="connsiteY0" fmla="*/ 0 h 556936"/>
                  <a:gd name="connsiteX1" fmla="*/ 2556563 w 2638425"/>
                  <a:gd name="connsiteY1" fmla="*/ 0 h 556936"/>
                  <a:gd name="connsiteX2" fmla="*/ 2638425 w 2638425"/>
                  <a:gd name="connsiteY2" fmla="*/ 81862 h 556936"/>
                  <a:gd name="connsiteX3" fmla="*/ 2638425 w 2638425"/>
                  <a:gd name="connsiteY3" fmla="*/ 491161 h 556936"/>
                  <a:gd name="connsiteX4" fmla="*/ 2638425 w 2638425"/>
                  <a:gd name="connsiteY4" fmla="*/ 491161 h 556936"/>
                  <a:gd name="connsiteX5" fmla="*/ 946256 w 2638425"/>
                  <a:gd name="connsiteY5" fmla="*/ 491161 h 556936"/>
                  <a:gd name="connsiteX6" fmla="*/ 0 w 2638425"/>
                  <a:gd name="connsiteY6" fmla="*/ 556936 h 556936"/>
                  <a:gd name="connsiteX7" fmla="*/ 864394 w 2638425"/>
                  <a:gd name="connsiteY7" fmla="*/ 0 h 556936"/>
                  <a:gd name="connsiteX0" fmla="*/ 0 w 2655093"/>
                  <a:gd name="connsiteY0" fmla="*/ 369094 h 556936"/>
                  <a:gd name="connsiteX1" fmla="*/ 2573231 w 2655093"/>
                  <a:gd name="connsiteY1" fmla="*/ 0 h 556936"/>
                  <a:gd name="connsiteX2" fmla="*/ 2655093 w 2655093"/>
                  <a:gd name="connsiteY2" fmla="*/ 81862 h 556936"/>
                  <a:gd name="connsiteX3" fmla="*/ 2655093 w 2655093"/>
                  <a:gd name="connsiteY3" fmla="*/ 491161 h 556936"/>
                  <a:gd name="connsiteX4" fmla="*/ 2655093 w 2655093"/>
                  <a:gd name="connsiteY4" fmla="*/ 491161 h 556936"/>
                  <a:gd name="connsiteX5" fmla="*/ 962924 w 2655093"/>
                  <a:gd name="connsiteY5" fmla="*/ 491161 h 556936"/>
                  <a:gd name="connsiteX6" fmla="*/ 16668 w 2655093"/>
                  <a:gd name="connsiteY6" fmla="*/ 556936 h 556936"/>
                  <a:gd name="connsiteX7" fmla="*/ 0 w 2655093"/>
                  <a:gd name="connsiteY7" fmla="*/ 369094 h 556936"/>
                  <a:gd name="connsiteX0" fmla="*/ 0 w 2655093"/>
                  <a:gd name="connsiteY0" fmla="*/ 369094 h 566461"/>
                  <a:gd name="connsiteX1" fmla="*/ 2573231 w 2655093"/>
                  <a:gd name="connsiteY1" fmla="*/ 0 h 566461"/>
                  <a:gd name="connsiteX2" fmla="*/ 2655093 w 2655093"/>
                  <a:gd name="connsiteY2" fmla="*/ 81862 h 566461"/>
                  <a:gd name="connsiteX3" fmla="*/ 2655093 w 2655093"/>
                  <a:gd name="connsiteY3" fmla="*/ 491161 h 566461"/>
                  <a:gd name="connsiteX4" fmla="*/ 2655093 w 2655093"/>
                  <a:gd name="connsiteY4" fmla="*/ 491161 h 566461"/>
                  <a:gd name="connsiteX5" fmla="*/ 962924 w 2655093"/>
                  <a:gd name="connsiteY5" fmla="*/ 491161 h 566461"/>
                  <a:gd name="connsiteX6" fmla="*/ 7142 w 2655093"/>
                  <a:gd name="connsiteY6" fmla="*/ 566461 h 566461"/>
                  <a:gd name="connsiteX7" fmla="*/ 0 w 2655093"/>
                  <a:gd name="connsiteY7" fmla="*/ 369094 h 566461"/>
                  <a:gd name="connsiteX0" fmla="*/ 0 w 5790299"/>
                  <a:gd name="connsiteY0" fmla="*/ 1012032 h 1209399"/>
                  <a:gd name="connsiteX1" fmla="*/ 5790299 w 5790299"/>
                  <a:gd name="connsiteY1" fmla="*/ 0 h 1209399"/>
                  <a:gd name="connsiteX2" fmla="*/ 2655093 w 5790299"/>
                  <a:gd name="connsiteY2" fmla="*/ 724800 h 1209399"/>
                  <a:gd name="connsiteX3" fmla="*/ 2655093 w 5790299"/>
                  <a:gd name="connsiteY3" fmla="*/ 1134099 h 1209399"/>
                  <a:gd name="connsiteX4" fmla="*/ 2655093 w 5790299"/>
                  <a:gd name="connsiteY4" fmla="*/ 1134099 h 1209399"/>
                  <a:gd name="connsiteX5" fmla="*/ 962924 w 5790299"/>
                  <a:gd name="connsiteY5" fmla="*/ 1134099 h 1209399"/>
                  <a:gd name="connsiteX6" fmla="*/ 7142 w 5790299"/>
                  <a:gd name="connsiteY6" fmla="*/ 1209399 h 1209399"/>
                  <a:gd name="connsiteX7" fmla="*/ 0 w 5790299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62924 w 5881687"/>
                  <a:gd name="connsiteY5" fmla="*/ 1134099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40806 w 5881687"/>
                  <a:gd name="connsiteY3" fmla="*/ 1126955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26518 w 5881687"/>
                  <a:gd name="connsiteY3" fmla="*/ 1103142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7997718"/>
                  <a:gd name="connsiteY0" fmla="*/ 1404938 h 1602305"/>
                  <a:gd name="connsiteX1" fmla="*/ 7997718 w 7997718"/>
                  <a:gd name="connsiteY1" fmla="*/ 0 h 1602305"/>
                  <a:gd name="connsiteX2" fmla="*/ 5881687 w 7997718"/>
                  <a:gd name="connsiteY2" fmla="*/ 441431 h 1602305"/>
                  <a:gd name="connsiteX3" fmla="*/ 2626518 w 7997718"/>
                  <a:gd name="connsiteY3" fmla="*/ 1496048 h 1602305"/>
                  <a:gd name="connsiteX4" fmla="*/ 2188368 w 7997718"/>
                  <a:gd name="connsiteY4" fmla="*/ 1596061 h 1602305"/>
                  <a:gd name="connsiteX5" fmla="*/ 970068 w 7997718"/>
                  <a:gd name="connsiteY5" fmla="*/ 1593680 h 1602305"/>
                  <a:gd name="connsiteX6" fmla="*/ 7142 w 7997718"/>
                  <a:gd name="connsiteY6" fmla="*/ 1602305 h 1602305"/>
                  <a:gd name="connsiteX7" fmla="*/ 0 w 7997718"/>
                  <a:gd name="connsiteY7" fmla="*/ 1404938 h 1602305"/>
                  <a:gd name="connsiteX0" fmla="*/ 0 w 8112918"/>
                  <a:gd name="connsiteY0" fmla="*/ 1404938 h 1602305"/>
                  <a:gd name="connsiteX1" fmla="*/ 7997718 w 8112918"/>
                  <a:gd name="connsiteY1" fmla="*/ 0 h 1602305"/>
                  <a:gd name="connsiteX2" fmla="*/ 8112918 w 8112918"/>
                  <a:gd name="connsiteY2" fmla="*/ 136631 h 1602305"/>
                  <a:gd name="connsiteX3" fmla="*/ 2626518 w 8112918"/>
                  <a:gd name="connsiteY3" fmla="*/ 1496048 h 1602305"/>
                  <a:gd name="connsiteX4" fmla="*/ 2188368 w 8112918"/>
                  <a:gd name="connsiteY4" fmla="*/ 1596061 h 1602305"/>
                  <a:gd name="connsiteX5" fmla="*/ 970068 w 8112918"/>
                  <a:gd name="connsiteY5" fmla="*/ 1593680 h 1602305"/>
                  <a:gd name="connsiteX6" fmla="*/ 7142 w 8112918"/>
                  <a:gd name="connsiteY6" fmla="*/ 1602305 h 1602305"/>
                  <a:gd name="connsiteX7" fmla="*/ 0 w 8112918"/>
                  <a:gd name="connsiteY7" fmla="*/ 1404938 h 1602305"/>
                  <a:gd name="connsiteX0" fmla="*/ 0 w 9572624"/>
                  <a:gd name="connsiteY0" fmla="*/ 1485001 h 1682368"/>
                  <a:gd name="connsiteX1" fmla="*/ 7997718 w 9572624"/>
                  <a:gd name="connsiteY1" fmla="*/ 80063 h 1682368"/>
                  <a:gd name="connsiteX2" fmla="*/ 9572624 w 9572624"/>
                  <a:gd name="connsiteY2" fmla="*/ 0 h 1682368"/>
                  <a:gd name="connsiteX3" fmla="*/ 2626518 w 9572624"/>
                  <a:gd name="connsiteY3" fmla="*/ 1576111 h 1682368"/>
                  <a:gd name="connsiteX4" fmla="*/ 2188368 w 9572624"/>
                  <a:gd name="connsiteY4" fmla="*/ 1676124 h 1682368"/>
                  <a:gd name="connsiteX5" fmla="*/ 970068 w 9572624"/>
                  <a:gd name="connsiteY5" fmla="*/ 1673743 h 1682368"/>
                  <a:gd name="connsiteX6" fmla="*/ 7142 w 9572624"/>
                  <a:gd name="connsiteY6" fmla="*/ 1682368 h 1682368"/>
                  <a:gd name="connsiteX7" fmla="*/ 0 w 9572624"/>
                  <a:gd name="connsiteY7" fmla="*/ 1485001 h 1682368"/>
                  <a:gd name="connsiteX0" fmla="*/ 0 w 9572624"/>
                  <a:gd name="connsiteY0" fmla="*/ 1652588 h 1849955"/>
                  <a:gd name="connsiteX1" fmla="*/ 9412181 w 9572624"/>
                  <a:gd name="connsiteY1" fmla="*/ 0 h 1849955"/>
                  <a:gd name="connsiteX2" fmla="*/ 9572624 w 9572624"/>
                  <a:gd name="connsiteY2" fmla="*/ 167587 h 1849955"/>
                  <a:gd name="connsiteX3" fmla="*/ 2626518 w 9572624"/>
                  <a:gd name="connsiteY3" fmla="*/ 1743698 h 1849955"/>
                  <a:gd name="connsiteX4" fmla="*/ 2188368 w 9572624"/>
                  <a:gd name="connsiteY4" fmla="*/ 1843711 h 1849955"/>
                  <a:gd name="connsiteX5" fmla="*/ 970068 w 9572624"/>
                  <a:gd name="connsiteY5" fmla="*/ 1841330 h 1849955"/>
                  <a:gd name="connsiteX6" fmla="*/ 7142 w 9572624"/>
                  <a:gd name="connsiteY6" fmla="*/ 1849955 h 1849955"/>
                  <a:gd name="connsiteX7" fmla="*/ 0 w 9572624"/>
                  <a:gd name="connsiteY7" fmla="*/ 1652588 h 1849955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9572624 w 12222056"/>
                  <a:gd name="connsiteY2" fmla="*/ 665269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12213431 w 12222056"/>
                  <a:gd name="connsiteY2" fmla="*/ 65194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22056" h="2347637">
                    <a:moveTo>
                      <a:pt x="0" y="2150270"/>
                    </a:moveTo>
                    <a:lnTo>
                      <a:pt x="12222056" y="0"/>
                    </a:lnTo>
                    <a:lnTo>
                      <a:pt x="12213431" y="65194"/>
                    </a:lnTo>
                    <a:lnTo>
                      <a:pt x="2626518" y="2241380"/>
                    </a:lnTo>
                    <a:lnTo>
                      <a:pt x="2188368" y="2341393"/>
                    </a:lnTo>
                    <a:lnTo>
                      <a:pt x="970068" y="2339012"/>
                    </a:lnTo>
                    <a:lnTo>
                      <a:pt x="7142" y="2347637"/>
                    </a:lnTo>
                    <a:lnTo>
                      <a:pt x="0" y="2150270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" name="Группа 14">
                <a:extLst>
                  <a:ext uri="{FF2B5EF4-FFF2-40B4-BE49-F238E27FC236}">
                    <a16:creationId xmlns:a16="http://schemas.microsoft.com/office/drawing/2014/main" id="{1CFCFA42-C98C-4116-82E5-9A408DCD736E}"/>
                  </a:ext>
                </a:extLst>
              </p:cNvPr>
              <p:cNvGrpSpPr/>
              <p:nvPr/>
            </p:nvGrpSpPr>
            <p:grpSpPr>
              <a:xfrm>
                <a:off x="-1" y="4448485"/>
                <a:ext cx="12192001" cy="2386325"/>
                <a:chOff x="-1" y="4448485"/>
                <a:chExt cx="12192001" cy="2386325"/>
              </a:xfrm>
            </p:grpSpPr>
            <p:sp>
              <p:nvSpPr>
                <p:cNvPr id="16" name="Диагональная полоса 2">
                  <a:extLst>
                    <a:ext uri="{FF2B5EF4-FFF2-40B4-BE49-F238E27FC236}">
                      <a16:creationId xmlns:a16="http://schemas.microsoft.com/office/drawing/2014/main" id="{0CA1106C-1DF1-445D-9AB5-EB1ADB6F12AC}"/>
                    </a:ext>
                  </a:extLst>
                </p:cNvPr>
                <p:cNvSpPr/>
                <p:nvPr/>
              </p:nvSpPr>
              <p:spPr>
                <a:xfrm>
                  <a:off x="-1" y="4448485"/>
                  <a:ext cx="12192001" cy="2182729"/>
                </a:xfrm>
                <a:custGeom>
                  <a:avLst/>
                  <a:gdLst>
                    <a:gd name="connsiteX0" fmla="*/ 0 w 11256493"/>
                    <a:gd name="connsiteY0" fmla="*/ 886577 h 1773154"/>
                    <a:gd name="connsiteX1" fmla="*/ 5628247 w 11256493"/>
                    <a:gd name="connsiteY1" fmla="*/ 0 h 1773154"/>
                    <a:gd name="connsiteX2" fmla="*/ 11256493 w 11256493"/>
                    <a:gd name="connsiteY2" fmla="*/ 0 h 1773154"/>
                    <a:gd name="connsiteX3" fmla="*/ 0 w 11256493"/>
                    <a:gd name="connsiteY3" fmla="*/ 1773154 h 1773154"/>
                    <a:gd name="connsiteX4" fmla="*/ 0 w 11256493"/>
                    <a:gd name="connsiteY4" fmla="*/ 886577 h 1773154"/>
                    <a:gd name="connsiteX0" fmla="*/ 0 w 11275543"/>
                    <a:gd name="connsiteY0" fmla="*/ 1110414 h 1996991"/>
                    <a:gd name="connsiteX1" fmla="*/ 5628247 w 11275543"/>
                    <a:gd name="connsiteY1" fmla="*/ 223837 h 1996991"/>
                    <a:gd name="connsiteX2" fmla="*/ 11275543 w 11275543"/>
                    <a:gd name="connsiteY2" fmla="*/ 0 h 1996991"/>
                    <a:gd name="connsiteX3" fmla="*/ 0 w 11275543"/>
                    <a:gd name="connsiteY3" fmla="*/ 1996991 h 1996991"/>
                    <a:gd name="connsiteX4" fmla="*/ 0 w 11275543"/>
                    <a:gd name="connsiteY4" fmla="*/ 1110414 h 1996991"/>
                    <a:gd name="connsiteX0" fmla="*/ 0 w 11275543"/>
                    <a:gd name="connsiteY0" fmla="*/ 1158039 h 2044616"/>
                    <a:gd name="connsiteX1" fmla="*/ 11252759 w 11275543"/>
                    <a:gd name="connsiteY1" fmla="*/ 0 h 2044616"/>
                    <a:gd name="connsiteX2" fmla="*/ 11275543 w 11275543"/>
                    <a:gd name="connsiteY2" fmla="*/ 47625 h 2044616"/>
                    <a:gd name="connsiteX3" fmla="*/ 0 w 11275543"/>
                    <a:gd name="connsiteY3" fmla="*/ 2044616 h 2044616"/>
                    <a:gd name="connsiteX4" fmla="*/ 0 w 11275543"/>
                    <a:gd name="connsiteY4" fmla="*/ 1158039 h 2044616"/>
                    <a:gd name="connsiteX0" fmla="*/ 952500 w 12228043"/>
                    <a:gd name="connsiteY0" fmla="*/ 115803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952500 w 12228043"/>
                    <a:gd name="connsiteY4" fmla="*/ 1158039 h 1733466"/>
                    <a:gd name="connsiteX0" fmla="*/ 0 w 12228043"/>
                    <a:gd name="connsiteY0" fmla="*/ 127868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0 w 1222804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53443"/>
                    <a:gd name="connsiteY0" fmla="*/ 1278689 h 1733466"/>
                    <a:gd name="connsiteX1" fmla="*/ 12205259 w 12253443"/>
                    <a:gd name="connsiteY1" fmla="*/ 0 h 1733466"/>
                    <a:gd name="connsiteX2" fmla="*/ 12253443 w 12253443"/>
                    <a:gd name="connsiteY2" fmla="*/ 66675 h 1733466"/>
                    <a:gd name="connsiteX3" fmla="*/ 0 w 12253443"/>
                    <a:gd name="connsiteY3" fmla="*/ 1733466 h 1733466"/>
                    <a:gd name="connsiteX4" fmla="*/ 0 w 12253443"/>
                    <a:gd name="connsiteY4" fmla="*/ 1278689 h 1733466"/>
                    <a:gd name="connsiteX0" fmla="*/ 0 w 12253443"/>
                    <a:gd name="connsiteY0" fmla="*/ 1297739 h 1752516"/>
                    <a:gd name="connsiteX1" fmla="*/ 12205259 w 12253443"/>
                    <a:gd name="connsiteY1" fmla="*/ 0 h 1752516"/>
                    <a:gd name="connsiteX2" fmla="*/ 12253443 w 12253443"/>
                    <a:gd name="connsiteY2" fmla="*/ 85725 h 1752516"/>
                    <a:gd name="connsiteX3" fmla="*/ 0 w 12253443"/>
                    <a:gd name="connsiteY3" fmla="*/ 1752516 h 1752516"/>
                    <a:gd name="connsiteX4" fmla="*/ 0 w 12253443"/>
                    <a:gd name="connsiteY4" fmla="*/ 1297739 h 1752516"/>
                    <a:gd name="connsiteX0" fmla="*/ 0 w 12215343"/>
                    <a:gd name="connsiteY0" fmla="*/ 1297739 h 1752516"/>
                    <a:gd name="connsiteX1" fmla="*/ 12205259 w 12215343"/>
                    <a:gd name="connsiteY1" fmla="*/ 0 h 1752516"/>
                    <a:gd name="connsiteX2" fmla="*/ 12215343 w 12215343"/>
                    <a:gd name="connsiteY2" fmla="*/ 60325 h 1752516"/>
                    <a:gd name="connsiteX3" fmla="*/ 0 w 12215343"/>
                    <a:gd name="connsiteY3" fmla="*/ 1752516 h 1752516"/>
                    <a:gd name="connsiteX4" fmla="*/ 0 w 12215343"/>
                    <a:gd name="connsiteY4" fmla="*/ 1297739 h 1752516"/>
                    <a:gd name="connsiteX0" fmla="*/ 0 w 12215343"/>
                    <a:gd name="connsiteY0" fmla="*/ 1589839 h 2044616"/>
                    <a:gd name="connsiteX1" fmla="*/ 11748059 w 12215343"/>
                    <a:gd name="connsiteY1" fmla="*/ 0 h 2044616"/>
                    <a:gd name="connsiteX2" fmla="*/ 12215343 w 12215343"/>
                    <a:gd name="connsiteY2" fmla="*/ 352425 h 2044616"/>
                    <a:gd name="connsiteX3" fmla="*/ 0 w 12215343"/>
                    <a:gd name="connsiteY3" fmla="*/ 2044616 h 2044616"/>
                    <a:gd name="connsiteX4" fmla="*/ 0 w 12215343"/>
                    <a:gd name="connsiteY4" fmla="*/ 1589839 h 2044616"/>
                    <a:gd name="connsiteX0" fmla="*/ 0 w 11748059"/>
                    <a:gd name="connsiteY0" fmla="*/ 1589839 h 2044616"/>
                    <a:gd name="connsiteX1" fmla="*/ 11748059 w 11748059"/>
                    <a:gd name="connsiteY1" fmla="*/ 0 h 2044616"/>
                    <a:gd name="connsiteX2" fmla="*/ 11720043 w 11748059"/>
                    <a:gd name="connsiteY2" fmla="*/ 117475 h 2044616"/>
                    <a:gd name="connsiteX3" fmla="*/ 0 w 11748059"/>
                    <a:gd name="connsiteY3" fmla="*/ 2044616 h 2044616"/>
                    <a:gd name="connsiteX4" fmla="*/ 0 w 11748059"/>
                    <a:gd name="connsiteY4" fmla="*/ 1589839 h 2044616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1317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936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77181 w 11719484"/>
                    <a:gd name="connsiteY2" fmla="*/ 6985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86706 w 11719484"/>
                    <a:gd name="connsiteY2" fmla="*/ 5080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05197"/>
                    <a:gd name="connsiteY0" fmla="*/ 1608889 h 2063666"/>
                    <a:gd name="connsiteX1" fmla="*/ 11705196 w 11705197"/>
                    <a:gd name="connsiteY1" fmla="*/ 0 h 2063666"/>
                    <a:gd name="connsiteX2" fmla="*/ 11686706 w 11705197"/>
                    <a:gd name="connsiteY2" fmla="*/ 55562 h 2063666"/>
                    <a:gd name="connsiteX3" fmla="*/ 0 w 11705197"/>
                    <a:gd name="connsiteY3" fmla="*/ 2063666 h 2063666"/>
                    <a:gd name="connsiteX4" fmla="*/ 0 w 11705197"/>
                    <a:gd name="connsiteY4" fmla="*/ 1608889 h 2063666"/>
                    <a:gd name="connsiteX0" fmla="*/ 0 w 11705756"/>
                    <a:gd name="connsiteY0" fmla="*/ 1608889 h 2063666"/>
                    <a:gd name="connsiteX1" fmla="*/ 11705196 w 11705756"/>
                    <a:gd name="connsiteY1" fmla="*/ 0 h 2063666"/>
                    <a:gd name="connsiteX2" fmla="*/ 11705756 w 11705756"/>
                    <a:gd name="connsiteY2" fmla="*/ 57943 h 2063666"/>
                    <a:gd name="connsiteX3" fmla="*/ 0 w 11705756"/>
                    <a:gd name="connsiteY3" fmla="*/ 2063666 h 2063666"/>
                    <a:gd name="connsiteX4" fmla="*/ 0 w 11705756"/>
                    <a:gd name="connsiteY4" fmla="*/ 1608889 h 2063666"/>
                    <a:gd name="connsiteX0" fmla="*/ 0 w 12212963"/>
                    <a:gd name="connsiteY0" fmla="*/ 1723189 h 2063666"/>
                    <a:gd name="connsiteX1" fmla="*/ 12212403 w 12212963"/>
                    <a:gd name="connsiteY1" fmla="*/ 0 h 2063666"/>
                    <a:gd name="connsiteX2" fmla="*/ 12212963 w 12212963"/>
                    <a:gd name="connsiteY2" fmla="*/ 57943 h 2063666"/>
                    <a:gd name="connsiteX3" fmla="*/ 507207 w 12212963"/>
                    <a:gd name="connsiteY3" fmla="*/ 2063666 h 2063666"/>
                    <a:gd name="connsiteX4" fmla="*/ 0 w 12212963"/>
                    <a:gd name="connsiteY4" fmla="*/ 1723189 h 2063666"/>
                    <a:gd name="connsiteX0" fmla="*/ 0 w 12212963"/>
                    <a:gd name="connsiteY0" fmla="*/ 1723189 h 2182729"/>
                    <a:gd name="connsiteX1" fmla="*/ 12212403 w 12212963"/>
                    <a:gd name="connsiteY1" fmla="*/ 0 h 2182729"/>
                    <a:gd name="connsiteX2" fmla="*/ 12212963 w 12212963"/>
                    <a:gd name="connsiteY2" fmla="*/ 57943 h 2182729"/>
                    <a:gd name="connsiteX3" fmla="*/ 1 w 12212963"/>
                    <a:gd name="connsiteY3" fmla="*/ 2182729 h 2182729"/>
                    <a:gd name="connsiteX4" fmla="*/ 0 w 12212963"/>
                    <a:gd name="connsiteY4" fmla="*/ 1723189 h 2182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12963" h="2182729">
                      <a:moveTo>
                        <a:pt x="0" y="1723189"/>
                      </a:moveTo>
                      <a:lnTo>
                        <a:pt x="12212403" y="0"/>
                      </a:lnTo>
                      <a:cubicBezTo>
                        <a:pt x="12212589" y="43921"/>
                        <a:pt x="12212777" y="14022"/>
                        <a:pt x="12212963" y="57943"/>
                      </a:cubicBezTo>
                      <a:lnTo>
                        <a:pt x="1" y="2182729"/>
                      </a:lnTo>
                      <a:cubicBezTo>
                        <a:pt x="1" y="2029549"/>
                        <a:pt x="0" y="1876369"/>
                        <a:pt x="0" y="1723189"/>
                      </a:cubicBez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Равнобедренный треугольник 5">
                  <a:extLst>
                    <a:ext uri="{FF2B5EF4-FFF2-40B4-BE49-F238E27FC236}">
                      <a16:creationId xmlns:a16="http://schemas.microsoft.com/office/drawing/2014/main" id="{B4A4E755-0632-43F6-92BF-6F8202F371F4}"/>
                    </a:ext>
                  </a:extLst>
                </p:cNvPr>
                <p:cNvSpPr/>
                <p:nvPr/>
              </p:nvSpPr>
              <p:spPr>
                <a:xfrm>
                  <a:off x="2346309" y="4573502"/>
                  <a:ext cx="9840189" cy="2261308"/>
                </a:xfrm>
                <a:custGeom>
                  <a:avLst/>
                  <a:gdLst>
                    <a:gd name="connsiteX0" fmla="*/ 0 w 5200650"/>
                    <a:gd name="connsiteY0" fmla="*/ 595121 h 595121"/>
                    <a:gd name="connsiteX1" fmla="*/ 2600325 w 5200650"/>
                    <a:gd name="connsiteY1" fmla="*/ 0 h 595121"/>
                    <a:gd name="connsiteX2" fmla="*/ 5200650 w 5200650"/>
                    <a:gd name="connsiteY2" fmla="*/ 595121 h 595121"/>
                    <a:gd name="connsiteX3" fmla="*/ 0 w 5200650"/>
                    <a:gd name="connsiteY3" fmla="*/ 595121 h 59512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5200650 w 9915525"/>
                    <a:gd name="connsiteY2" fmla="*/ 2277871 h 2277871"/>
                    <a:gd name="connsiteX3" fmla="*/ 0 w 9915525"/>
                    <a:gd name="connsiteY3" fmla="*/ 2277871 h 227787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9848850 w 9915525"/>
                    <a:gd name="connsiteY2" fmla="*/ 2271521 h 2277871"/>
                    <a:gd name="connsiteX3" fmla="*/ 0 w 9915525"/>
                    <a:gd name="connsiteY3" fmla="*/ 2277871 h 2277871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48850 w 9875043"/>
                    <a:gd name="connsiteY2" fmla="*/ 2264377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65519 w 9875043"/>
                    <a:gd name="connsiteY2" fmla="*/ 2259614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3902"/>
                    <a:gd name="connsiteX1" fmla="*/ 9875043 w 9875043"/>
                    <a:gd name="connsiteY1" fmla="*/ 0 h 2273902"/>
                    <a:gd name="connsiteX2" fmla="*/ 9855994 w 9875043"/>
                    <a:gd name="connsiteY2" fmla="*/ 2273902 h 2273902"/>
                    <a:gd name="connsiteX3" fmla="*/ 0 w 9875043"/>
                    <a:gd name="connsiteY3" fmla="*/ 2270727 h 227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75043" h="2273902">
                      <a:moveTo>
                        <a:pt x="0" y="2270727"/>
                      </a:moveTo>
                      <a:lnTo>
                        <a:pt x="9875043" y="0"/>
                      </a:lnTo>
                      <a:cubicBezTo>
                        <a:pt x="9871868" y="753205"/>
                        <a:pt x="9859169" y="1520697"/>
                        <a:pt x="9855994" y="2273902"/>
                      </a:cubicBezTo>
                      <a:lnTo>
                        <a:pt x="0" y="2270727"/>
                      </a:ln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</p:txBody>
            </p:sp>
          </p:grpSp>
        </p:grp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181" y="223701"/>
            <a:ext cx="1924521" cy="1715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" y="2374684"/>
            <a:ext cx="121919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МОДЕЛИРОВАНИЕ И АПРОБАЦИЯ ПЕДАГОГИЧЕСКОЙ СИСТЕМЫ ВОСПИТАНИЯ ЗДОРОВОГО ДОШКОЛЬНИКА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»</a:t>
            </a:r>
            <a:endParaRPr lang="ru-RU" sz="32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9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4090115" y="6343832"/>
            <a:ext cx="3315237" cy="365125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 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238125" y="4273550"/>
            <a:ext cx="1013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заведующий кафедрой дошкольного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начального общего образования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ОГАОУ</a:t>
            </a:r>
            <a:r>
              <a:rPr kumimoji="0" lang="ru-RU" altLang="ru-RU" sz="2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ДПО</a:t>
            </a:r>
            <a:r>
              <a:rPr kumimoji="0" lang="ru-RU" altLang="ru-RU" sz="2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«БелИРО»</a:t>
            </a:r>
            <a:r>
              <a:rPr kumimoji="0" lang="ru-RU" altLang="ru-RU" sz="20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Серых Л.В. </a:t>
            </a:r>
            <a:endParaRPr kumimoji="0" lang="ru-RU" altLang="ru-RU" sz="20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40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8"/>
            <a:ext cx="4411872" cy="586597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Franklin Gothic Book" pitchFamily="34" charset="0"/>
              </a:rPr>
              <a:t>ЦЕЛЬ И РЕЗУЛЬТАТ ПРОЕКТА</a:t>
            </a: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06112"/>
              </p:ext>
            </p:extLst>
          </p:nvPr>
        </p:nvGraphicFramePr>
        <p:xfrm>
          <a:off x="179235" y="446412"/>
          <a:ext cx="11869701" cy="1704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9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5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 проекта: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Базовое значение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Период, год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Проведено не менее </a:t>
                      </a: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 </a:t>
                      </a: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мероприятий «Праздник здоровья» для не менее чем 500 воспитанников 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Проведено не менее </a:t>
                      </a: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56 </a:t>
                      </a: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мероприятий «Родительская гостиная» для не менее чем 250 родителей </a:t>
                      </a: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  </a:t>
                      </a: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пилотных ДОО Белгородской области 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56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Times New Roman"/>
                        </a:rPr>
                        <a:t>Пользователи результатом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Воспитанники , родители (законные представители), педагогические работники ДОО 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组合 25"/>
          <p:cNvGrpSpPr/>
          <p:nvPr/>
        </p:nvGrpSpPr>
        <p:grpSpPr>
          <a:xfrm>
            <a:off x="3785056" y="1741621"/>
            <a:ext cx="4605587" cy="4586453"/>
            <a:chOff x="3845140" y="1609452"/>
            <a:chExt cx="4501719" cy="4484638"/>
          </a:xfrm>
        </p:grpSpPr>
        <p:sp>
          <p:nvSpPr>
            <p:cNvPr id="12" name="任意多边形 26"/>
            <p:cNvSpPr/>
            <p:nvPr/>
          </p:nvSpPr>
          <p:spPr>
            <a:xfrm rot="10800000" flipH="1">
              <a:off x="5186896" y="1613642"/>
              <a:ext cx="857606" cy="2199361"/>
            </a:xfrm>
            <a:custGeom>
              <a:avLst/>
              <a:gdLst>
                <a:gd name="connsiteX0" fmla="*/ 0 w 1385972"/>
                <a:gd name="connsiteY0" fmla="*/ 2442900 h 3554375"/>
                <a:gd name="connsiteX1" fmla="*/ 0 w 1385972"/>
                <a:gd name="connsiteY1" fmla="*/ 3 h 3554375"/>
                <a:gd name="connsiteX2" fmla="*/ 1189110 w 1385972"/>
                <a:gd name="connsiteY2" fmla="*/ 3 h 3554375"/>
                <a:gd name="connsiteX3" fmla="*/ 1189135 w 1385972"/>
                <a:gd name="connsiteY3" fmla="*/ 0 h 3554375"/>
                <a:gd name="connsiteX4" fmla="*/ 1189135 w 1385972"/>
                <a:gd name="connsiteY4" fmla="*/ 1 h 3554375"/>
                <a:gd name="connsiteX5" fmla="*/ 1368968 w 1385972"/>
                <a:gd name="connsiteY5" fmla="*/ 119204 h 3554375"/>
                <a:gd name="connsiteX6" fmla="*/ 1369044 w 1385972"/>
                <a:gd name="connsiteY6" fmla="*/ 119449 h 3554375"/>
                <a:gd name="connsiteX7" fmla="*/ 1380341 w 1385972"/>
                <a:gd name="connsiteY7" fmla="*/ 155842 h 3554375"/>
                <a:gd name="connsiteX8" fmla="*/ 1384306 w 1385972"/>
                <a:gd name="connsiteY8" fmla="*/ 195176 h 3554375"/>
                <a:gd name="connsiteX9" fmla="*/ 1384305 w 1385972"/>
                <a:gd name="connsiteY9" fmla="*/ 3349132 h 3554375"/>
                <a:gd name="connsiteX10" fmla="*/ 1385972 w 1385972"/>
                <a:gd name="connsiteY10" fmla="*/ 3357698 h 3554375"/>
                <a:gd name="connsiteX11" fmla="*/ 1371681 w 1385972"/>
                <a:gd name="connsiteY11" fmla="*/ 3431143 h 3554375"/>
                <a:gd name="connsiteX12" fmla="*/ 1357037 w 1385972"/>
                <a:gd name="connsiteY12" fmla="*/ 3453195 h 3554375"/>
                <a:gd name="connsiteX13" fmla="*/ 1339737 w 1385972"/>
                <a:gd name="connsiteY13" fmla="*/ 3483350 h 3554375"/>
                <a:gd name="connsiteX14" fmla="*/ 1333329 w 1385972"/>
                <a:gd name="connsiteY14" fmla="*/ 3488897 h 3554375"/>
                <a:gd name="connsiteX15" fmla="*/ 1328807 w 1385972"/>
                <a:gd name="connsiteY15" fmla="*/ 3495707 h 3554375"/>
                <a:gd name="connsiteX16" fmla="*/ 1328808 w 1385972"/>
                <a:gd name="connsiteY16" fmla="*/ 3495707 h 3554375"/>
                <a:gd name="connsiteX17" fmla="*/ 1314458 w 1385972"/>
                <a:gd name="connsiteY17" fmla="*/ 3505236 h 3554375"/>
                <a:gd name="connsiteX18" fmla="*/ 1290337 w 1385972"/>
                <a:gd name="connsiteY18" fmla="*/ 3526119 h 3554375"/>
                <a:gd name="connsiteX19" fmla="*/ 1272413 w 1385972"/>
                <a:gd name="connsiteY19" fmla="*/ 3533156 h 3554375"/>
                <a:gd name="connsiteX20" fmla="*/ 1264245 w 1385972"/>
                <a:gd name="connsiteY20" fmla="*/ 3538580 h 3554375"/>
                <a:gd name="connsiteX21" fmla="*/ 1253047 w 1385972"/>
                <a:gd name="connsiteY21" fmla="*/ 3540759 h 3554375"/>
                <a:gd name="connsiteX22" fmla="*/ 1228467 w 1385972"/>
                <a:gd name="connsiteY22" fmla="*/ 3550409 h 3554375"/>
                <a:gd name="connsiteX23" fmla="*/ 1189134 w 1385972"/>
                <a:gd name="connsiteY23" fmla="*/ 3554375 h 3554375"/>
                <a:gd name="connsiteX24" fmla="*/ 1149800 w 1385972"/>
                <a:gd name="connsiteY24" fmla="*/ 3550409 h 3554375"/>
                <a:gd name="connsiteX25" fmla="*/ 1121945 w 1385972"/>
                <a:gd name="connsiteY25" fmla="*/ 3539473 h 3554375"/>
                <a:gd name="connsiteX26" fmla="*/ 1117357 w 1385972"/>
                <a:gd name="connsiteY26" fmla="*/ 3538580 h 3554375"/>
                <a:gd name="connsiteX27" fmla="*/ 1114011 w 1385972"/>
                <a:gd name="connsiteY27" fmla="*/ 3536358 h 3554375"/>
                <a:gd name="connsiteX28" fmla="*/ 1087931 w 1385972"/>
                <a:gd name="connsiteY28" fmla="*/ 3526119 h 3554375"/>
                <a:gd name="connsiteX29" fmla="*/ 1052835 w 1385972"/>
                <a:gd name="connsiteY29" fmla="*/ 3495733 h 3554375"/>
                <a:gd name="connsiteX30" fmla="*/ 1052794 w 1385972"/>
                <a:gd name="connsiteY30" fmla="*/ 3495707 h 3554375"/>
                <a:gd name="connsiteX31" fmla="*/ 1052734 w 1385972"/>
                <a:gd name="connsiteY31" fmla="*/ 3495646 h 3554375"/>
                <a:gd name="connsiteX32" fmla="*/ 1038530 w 1385972"/>
                <a:gd name="connsiteY32" fmla="*/ 3483350 h 3554375"/>
                <a:gd name="connsiteX33" fmla="*/ 1035965 w 1385972"/>
                <a:gd name="connsiteY33" fmla="*/ 3478877 h 355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85972" h="3554375">
                  <a:moveTo>
                    <a:pt x="0" y="2442900"/>
                  </a:moveTo>
                  <a:lnTo>
                    <a:pt x="0" y="3"/>
                  </a:lnTo>
                  <a:lnTo>
                    <a:pt x="1189110" y="3"/>
                  </a:lnTo>
                  <a:lnTo>
                    <a:pt x="1189135" y="0"/>
                  </a:lnTo>
                  <a:lnTo>
                    <a:pt x="1189135" y="1"/>
                  </a:lnTo>
                  <a:cubicBezTo>
                    <a:pt x="1269978" y="1"/>
                    <a:pt x="1339340" y="49154"/>
                    <a:pt x="1368968" y="119204"/>
                  </a:cubicBezTo>
                  <a:lnTo>
                    <a:pt x="1369044" y="119449"/>
                  </a:lnTo>
                  <a:lnTo>
                    <a:pt x="1380341" y="155842"/>
                  </a:lnTo>
                  <a:cubicBezTo>
                    <a:pt x="1382941" y="168547"/>
                    <a:pt x="1384306" y="181702"/>
                    <a:pt x="1384306" y="195176"/>
                  </a:cubicBezTo>
                  <a:lnTo>
                    <a:pt x="1384305" y="3349132"/>
                  </a:lnTo>
                  <a:lnTo>
                    <a:pt x="1385972" y="3357698"/>
                  </a:lnTo>
                  <a:cubicBezTo>
                    <a:pt x="1385971" y="3382673"/>
                    <a:pt x="1381209" y="3407648"/>
                    <a:pt x="1371681" y="3431143"/>
                  </a:cubicBezTo>
                  <a:lnTo>
                    <a:pt x="1357037" y="3453195"/>
                  </a:lnTo>
                  <a:lnTo>
                    <a:pt x="1339737" y="3483350"/>
                  </a:lnTo>
                  <a:lnTo>
                    <a:pt x="1333329" y="3488897"/>
                  </a:lnTo>
                  <a:lnTo>
                    <a:pt x="1328807" y="3495707"/>
                  </a:lnTo>
                  <a:lnTo>
                    <a:pt x="1328808" y="3495707"/>
                  </a:lnTo>
                  <a:lnTo>
                    <a:pt x="1314458" y="3505236"/>
                  </a:lnTo>
                  <a:lnTo>
                    <a:pt x="1290337" y="3526119"/>
                  </a:lnTo>
                  <a:lnTo>
                    <a:pt x="1272413" y="3533156"/>
                  </a:lnTo>
                  <a:lnTo>
                    <a:pt x="1264245" y="3538580"/>
                  </a:lnTo>
                  <a:lnTo>
                    <a:pt x="1253047" y="3540759"/>
                  </a:lnTo>
                  <a:lnTo>
                    <a:pt x="1228467" y="3550409"/>
                  </a:lnTo>
                  <a:lnTo>
                    <a:pt x="1189134" y="3554375"/>
                  </a:lnTo>
                  <a:lnTo>
                    <a:pt x="1149800" y="3550409"/>
                  </a:lnTo>
                  <a:lnTo>
                    <a:pt x="1121945" y="3539473"/>
                  </a:lnTo>
                  <a:lnTo>
                    <a:pt x="1117357" y="3538580"/>
                  </a:lnTo>
                  <a:lnTo>
                    <a:pt x="1114011" y="3536358"/>
                  </a:lnTo>
                  <a:lnTo>
                    <a:pt x="1087931" y="3526119"/>
                  </a:lnTo>
                  <a:lnTo>
                    <a:pt x="1052835" y="3495733"/>
                  </a:lnTo>
                  <a:lnTo>
                    <a:pt x="1052794" y="3495707"/>
                  </a:lnTo>
                  <a:lnTo>
                    <a:pt x="1052734" y="3495646"/>
                  </a:lnTo>
                  <a:lnTo>
                    <a:pt x="1038530" y="3483350"/>
                  </a:lnTo>
                  <a:lnTo>
                    <a:pt x="1035965" y="3478877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3" name="任意多边形 27"/>
            <p:cNvSpPr/>
            <p:nvPr/>
          </p:nvSpPr>
          <p:spPr>
            <a:xfrm rot="5400000">
              <a:off x="5664567" y="1135971"/>
              <a:ext cx="857607" cy="4496458"/>
            </a:xfrm>
            <a:custGeom>
              <a:avLst/>
              <a:gdLst>
                <a:gd name="connsiteX0" fmla="*/ 0 w 1385974"/>
                <a:gd name="connsiteY0" fmla="*/ 6155222 h 7266697"/>
                <a:gd name="connsiteX1" fmla="*/ 0 w 1385974"/>
                <a:gd name="connsiteY1" fmla="*/ 3712325 h 7266697"/>
                <a:gd name="connsiteX2" fmla="*/ 1 w 1385974"/>
                <a:gd name="connsiteY2" fmla="*/ 3712325 h 7266697"/>
                <a:gd name="connsiteX3" fmla="*/ 1 w 1385974"/>
                <a:gd name="connsiteY3" fmla="*/ 3712318 h 7266697"/>
                <a:gd name="connsiteX4" fmla="*/ 1 w 1385974"/>
                <a:gd name="connsiteY4" fmla="*/ 3554381 h 7266697"/>
                <a:gd name="connsiteX5" fmla="*/ 1 w 1385974"/>
                <a:gd name="connsiteY5" fmla="*/ 1269421 h 7266697"/>
                <a:gd name="connsiteX6" fmla="*/ 2 w 1385974"/>
                <a:gd name="connsiteY6" fmla="*/ 1269420 h 7266697"/>
                <a:gd name="connsiteX7" fmla="*/ 2 w 1385974"/>
                <a:gd name="connsiteY7" fmla="*/ 1111477 h 7266697"/>
                <a:gd name="connsiteX8" fmla="*/ 1035967 w 1385974"/>
                <a:gd name="connsiteY8" fmla="*/ 75499 h 7266697"/>
                <a:gd name="connsiteX9" fmla="*/ 1038532 w 1385974"/>
                <a:gd name="connsiteY9" fmla="*/ 71027 h 7266697"/>
                <a:gd name="connsiteX10" fmla="*/ 1052736 w 1385974"/>
                <a:gd name="connsiteY10" fmla="*/ 58731 h 7266697"/>
                <a:gd name="connsiteX11" fmla="*/ 1052796 w 1385974"/>
                <a:gd name="connsiteY11" fmla="*/ 58669 h 7266697"/>
                <a:gd name="connsiteX12" fmla="*/ 1052837 w 1385974"/>
                <a:gd name="connsiteY12" fmla="*/ 58643 h 7266697"/>
                <a:gd name="connsiteX13" fmla="*/ 1087933 w 1385974"/>
                <a:gd name="connsiteY13" fmla="*/ 28257 h 7266697"/>
                <a:gd name="connsiteX14" fmla="*/ 1114013 w 1385974"/>
                <a:gd name="connsiteY14" fmla="*/ 18019 h 7266697"/>
                <a:gd name="connsiteX15" fmla="*/ 1117359 w 1385974"/>
                <a:gd name="connsiteY15" fmla="*/ 15797 h 7266697"/>
                <a:gd name="connsiteX16" fmla="*/ 1121947 w 1385974"/>
                <a:gd name="connsiteY16" fmla="*/ 14903 h 7266697"/>
                <a:gd name="connsiteX17" fmla="*/ 1149802 w 1385974"/>
                <a:gd name="connsiteY17" fmla="*/ 3967 h 7266697"/>
                <a:gd name="connsiteX18" fmla="*/ 1189136 w 1385974"/>
                <a:gd name="connsiteY18" fmla="*/ 0 h 7266697"/>
                <a:gd name="connsiteX19" fmla="*/ 1228469 w 1385974"/>
                <a:gd name="connsiteY19" fmla="*/ 3967 h 7266697"/>
                <a:gd name="connsiteX20" fmla="*/ 1253049 w 1385974"/>
                <a:gd name="connsiteY20" fmla="*/ 13617 h 7266697"/>
                <a:gd name="connsiteX21" fmla="*/ 1264247 w 1385974"/>
                <a:gd name="connsiteY21" fmla="*/ 15797 h 7266697"/>
                <a:gd name="connsiteX22" fmla="*/ 1272415 w 1385974"/>
                <a:gd name="connsiteY22" fmla="*/ 21221 h 7266697"/>
                <a:gd name="connsiteX23" fmla="*/ 1290339 w 1385974"/>
                <a:gd name="connsiteY23" fmla="*/ 28257 h 7266697"/>
                <a:gd name="connsiteX24" fmla="*/ 1314460 w 1385974"/>
                <a:gd name="connsiteY24" fmla="*/ 49141 h 7266697"/>
                <a:gd name="connsiteX25" fmla="*/ 1328810 w 1385974"/>
                <a:gd name="connsiteY25" fmla="*/ 58669 h 7266697"/>
                <a:gd name="connsiteX26" fmla="*/ 1328809 w 1385974"/>
                <a:gd name="connsiteY26" fmla="*/ 58669 h 7266697"/>
                <a:gd name="connsiteX27" fmla="*/ 1333331 w 1385974"/>
                <a:gd name="connsiteY27" fmla="*/ 65479 h 7266697"/>
                <a:gd name="connsiteX28" fmla="*/ 1339739 w 1385974"/>
                <a:gd name="connsiteY28" fmla="*/ 71027 h 7266697"/>
                <a:gd name="connsiteX29" fmla="*/ 1357039 w 1385974"/>
                <a:gd name="connsiteY29" fmla="*/ 101181 h 7266697"/>
                <a:gd name="connsiteX30" fmla="*/ 1371683 w 1385974"/>
                <a:gd name="connsiteY30" fmla="*/ 123233 h 7266697"/>
                <a:gd name="connsiteX31" fmla="*/ 1385974 w 1385974"/>
                <a:gd name="connsiteY31" fmla="*/ 196679 h 7266697"/>
                <a:gd name="connsiteX32" fmla="*/ 1384307 w 1385974"/>
                <a:gd name="connsiteY32" fmla="*/ 205245 h 7266697"/>
                <a:gd name="connsiteX33" fmla="*/ 1384307 w 1385974"/>
                <a:gd name="connsiteY33" fmla="*/ 346061 h 7266697"/>
                <a:gd name="connsiteX34" fmla="*/ 1385973 w 1385974"/>
                <a:gd name="connsiteY34" fmla="*/ 354623 h 7266697"/>
                <a:gd name="connsiteX35" fmla="*/ 1384307 w 1385974"/>
                <a:gd name="connsiteY35" fmla="*/ 363184 h 7266697"/>
                <a:gd name="connsiteX36" fmla="*/ 1384308 w 1385974"/>
                <a:gd name="connsiteY36" fmla="*/ 2491961 h 7266697"/>
                <a:gd name="connsiteX37" fmla="*/ 1385974 w 1385974"/>
                <a:gd name="connsiteY37" fmla="*/ 2491961 h 7266697"/>
                <a:gd name="connsiteX38" fmla="*/ 1385974 w 1385974"/>
                <a:gd name="connsiteY38" fmla="*/ 4940351 h 7266697"/>
                <a:gd name="connsiteX39" fmla="*/ 1385973 w 1385974"/>
                <a:gd name="connsiteY39" fmla="*/ 4940351 h 7266697"/>
                <a:gd name="connsiteX40" fmla="*/ 1385973 w 1385974"/>
                <a:gd name="connsiteY40" fmla="*/ 5098295 h 7266697"/>
                <a:gd name="connsiteX41" fmla="*/ 1384307 w 1385974"/>
                <a:gd name="connsiteY41" fmla="*/ 5098295 h 7266697"/>
                <a:gd name="connsiteX42" fmla="*/ 1384306 w 1385974"/>
                <a:gd name="connsiteY42" fmla="*/ 6903510 h 7266697"/>
                <a:gd name="connsiteX43" fmla="*/ 1385973 w 1385974"/>
                <a:gd name="connsiteY43" fmla="*/ 6912076 h 7266697"/>
                <a:gd name="connsiteX44" fmla="*/ 1384305 w 1385974"/>
                <a:gd name="connsiteY44" fmla="*/ 6920648 h 7266697"/>
                <a:gd name="connsiteX45" fmla="*/ 1384305 w 1385974"/>
                <a:gd name="connsiteY45" fmla="*/ 7061454 h 7266697"/>
                <a:gd name="connsiteX46" fmla="*/ 1385972 w 1385974"/>
                <a:gd name="connsiteY46" fmla="*/ 7070020 h 7266697"/>
                <a:gd name="connsiteX47" fmla="*/ 1371681 w 1385974"/>
                <a:gd name="connsiteY47" fmla="*/ 7143465 h 7266697"/>
                <a:gd name="connsiteX48" fmla="*/ 1357037 w 1385974"/>
                <a:gd name="connsiteY48" fmla="*/ 7165517 h 7266697"/>
                <a:gd name="connsiteX49" fmla="*/ 1339737 w 1385974"/>
                <a:gd name="connsiteY49" fmla="*/ 7195672 h 7266697"/>
                <a:gd name="connsiteX50" fmla="*/ 1333329 w 1385974"/>
                <a:gd name="connsiteY50" fmla="*/ 7201219 h 7266697"/>
                <a:gd name="connsiteX51" fmla="*/ 1328807 w 1385974"/>
                <a:gd name="connsiteY51" fmla="*/ 7208029 h 7266697"/>
                <a:gd name="connsiteX52" fmla="*/ 1328808 w 1385974"/>
                <a:gd name="connsiteY52" fmla="*/ 7208029 h 7266697"/>
                <a:gd name="connsiteX53" fmla="*/ 1314458 w 1385974"/>
                <a:gd name="connsiteY53" fmla="*/ 7217558 h 7266697"/>
                <a:gd name="connsiteX54" fmla="*/ 1290337 w 1385974"/>
                <a:gd name="connsiteY54" fmla="*/ 7238441 h 7266697"/>
                <a:gd name="connsiteX55" fmla="*/ 1272413 w 1385974"/>
                <a:gd name="connsiteY55" fmla="*/ 7245478 h 7266697"/>
                <a:gd name="connsiteX56" fmla="*/ 1264245 w 1385974"/>
                <a:gd name="connsiteY56" fmla="*/ 7250902 h 7266697"/>
                <a:gd name="connsiteX57" fmla="*/ 1253047 w 1385974"/>
                <a:gd name="connsiteY57" fmla="*/ 7253081 h 7266697"/>
                <a:gd name="connsiteX58" fmla="*/ 1228467 w 1385974"/>
                <a:gd name="connsiteY58" fmla="*/ 7262731 h 7266697"/>
                <a:gd name="connsiteX59" fmla="*/ 1189134 w 1385974"/>
                <a:gd name="connsiteY59" fmla="*/ 7266697 h 7266697"/>
                <a:gd name="connsiteX60" fmla="*/ 1149800 w 1385974"/>
                <a:gd name="connsiteY60" fmla="*/ 7262731 h 7266697"/>
                <a:gd name="connsiteX61" fmla="*/ 1121945 w 1385974"/>
                <a:gd name="connsiteY61" fmla="*/ 7251795 h 7266697"/>
                <a:gd name="connsiteX62" fmla="*/ 1117357 w 1385974"/>
                <a:gd name="connsiteY62" fmla="*/ 7250902 h 7266697"/>
                <a:gd name="connsiteX63" fmla="*/ 1114011 w 1385974"/>
                <a:gd name="connsiteY63" fmla="*/ 7248680 h 7266697"/>
                <a:gd name="connsiteX64" fmla="*/ 1087931 w 1385974"/>
                <a:gd name="connsiteY64" fmla="*/ 7238441 h 7266697"/>
                <a:gd name="connsiteX65" fmla="*/ 1052835 w 1385974"/>
                <a:gd name="connsiteY65" fmla="*/ 7208055 h 7266697"/>
                <a:gd name="connsiteX66" fmla="*/ 1052794 w 1385974"/>
                <a:gd name="connsiteY66" fmla="*/ 7208029 h 7266697"/>
                <a:gd name="connsiteX67" fmla="*/ 1052734 w 1385974"/>
                <a:gd name="connsiteY67" fmla="*/ 7207968 h 7266697"/>
                <a:gd name="connsiteX68" fmla="*/ 1038530 w 1385974"/>
                <a:gd name="connsiteY68" fmla="*/ 7195672 h 7266697"/>
                <a:gd name="connsiteX69" fmla="*/ 1035965 w 1385974"/>
                <a:gd name="connsiteY69" fmla="*/ 7191199 h 726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4" h="7266697">
                  <a:moveTo>
                    <a:pt x="0" y="6155222"/>
                  </a:moveTo>
                  <a:lnTo>
                    <a:pt x="0" y="3712325"/>
                  </a:lnTo>
                  <a:lnTo>
                    <a:pt x="1" y="3712325"/>
                  </a:lnTo>
                  <a:lnTo>
                    <a:pt x="1" y="3712318"/>
                  </a:lnTo>
                  <a:lnTo>
                    <a:pt x="1" y="3554381"/>
                  </a:lnTo>
                  <a:lnTo>
                    <a:pt x="1" y="1269421"/>
                  </a:lnTo>
                  <a:lnTo>
                    <a:pt x="2" y="1269420"/>
                  </a:lnTo>
                  <a:lnTo>
                    <a:pt x="2" y="1111477"/>
                  </a:lnTo>
                  <a:lnTo>
                    <a:pt x="1035967" y="75499"/>
                  </a:lnTo>
                  <a:lnTo>
                    <a:pt x="1038532" y="71027"/>
                  </a:lnTo>
                  <a:lnTo>
                    <a:pt x="1052736" y="58731"/>
                  </a:lnTo>
                  <a:lnTo>
                    <a:pt x="1052796" y="58669"/>
                  </a:lnTo>
                  <a:lnTo>
                    <a:pt x="1052837" y="58643"/>
                  </a:lnTo>
                  <a:lnTo>
                    <a:pt x="1087933" y="28257"/>
                  </a:lnTo>
                  <a:lnTo>
                    <a:pt x="1114013" y="18019"/>
                  </a:lnTo>
                  <a:lnTo>
                    <a:pt x="1117359" y="15797"/>
                  </a:lnTo>
                  <a:lnTo>
                    <a:pt x="1121947" y="14903"/>
                  </a:lnTo>
                  <a:lnTo>
                    <a:pt x="1149802" y="3967"/>
                  </a:lnTo>
                  <a:lnTo>
                    <a:pt x="1189136" y="0"/>
                  </a:lnTo>
                  <a:lnTo>
                    <a:pt x="1228469" y="3967"/>
                  </a:lnTo>
                  <a:lnTo>
                    <a:pt x="1253049" y="13617"/>
                  </a:lnTo>
                  <a:lnTo>
                    <a:pt x="1264247" y="15797"/>
                  </a:lnTo>
                  <a:lnTo>
                    <a:pt x="1272415" y="21221"/>
                  </a:lnTo>
                  <a:lnTo>
                    <a:pt x="1290339" y="28257"/>
                  </a:lnTo>
                  <a:lnTo>
                    <a:pt x="1314460" y="49141"/>
                  </a:lnTo>
                  <a:lnTo>
                    <a:pt x="1328810" y="58669"/>
                  </a:lnTo>
                  <a:lnTo>
                    <a:pt x="1328809" y="58669"/>
                  </a:lnTo>
                  <a:lnTo>
                    <a:pt x="1333331" y="65479"/>
                  </a:lnTo>
                  <a:lnTo>
                    <a:pt x="1339739" y="71027"/>
                  </a:lnTo>
                  <a:lnTo>
                    <a:pt x="1357039" y="101181"/>
                  </a:lnTo>
                  <a:lnTo>
                    <a:pt x="1371683" y="123233"/>
                  </a:lnTo>
                  <a:cubicBezTo>
                    <a:pt x="1381211" y="146729"/>
                    <a:pt x="1385973" y="171703"/>
                    <a:pt x="1385974" y="196679"/>
                  </a:cubicBezTo>
                  <a:lnTo>
                    <a:pt x="1384307" y="205245"/>
                  </a:lnTo>
                  <a:lnTo>
                    <a:pt x="1384307" y="346061"/>
                  </a:lnTo>
                  <a:lnTo>
                    <a:pt x="1385973" y="354623"/>
                  </a:lnTo>
                  <a:lnTo>
                    <a:pt x="1384307" y="363184"/>
                  </a:lnTo>
                  <a:lnTo>
                    <a:pt x="1384308" y="2491961"/>
                  </a:lnTo>
                  <a:lnTo>
                    <a:pt x="1385974" y="2491961"/>
                  </a:lnTo>
                  <a:lnTo>
                    <a:pt x="1385974" y="4940351"/>
                  </a:lnTo>
                  <a:lnTo>
                    <a:pt x="1385973" y="4940351"/>
                  </a:lnTo>
                  <a:lnTo>
                    <a:pt x="1385973" y="5098295"/>
                  </a:lnTo>
                  <a:lnTo>
                    <a:pt x="1384307" y="5098295"/>
                  </a:lnTo>
                  <a:lnTo>
                    <a:pt x="1384306" y="6903510"/>
                  </a:lnTo>
                  <a:lnTo>
                    <a:pt x="1385973" y="6912076"/>
                  </a:lnTo>
                  <a:lnTo>
                    <a:pt x="1384305" y="6920648"/>
                  </a:lnTo>
                  <a:lnTo>
                    <a:pt x="1384305" y="7061454"/>
                  </a:lnTo>
                  <a:lnTo>
                    <a:pt x="1385972" y="7070020"/>
                  </a:lnTo>
                  <a:cubicBezTo>
                    <a:pt x="1385971" y="7094995"/>
                    <a:pt x="1381209" y="7119970"/>
                    <a:pt x="1371681" y="7143465"/>
                  </a:cubicBezTo>
                  <a:lnTo>
                    <a:pt x="1357037" y="7165517"/>
                  </a:lnTo>
                  <a:lnTo>
                    <a:pt x="1339737" y="7195672"/>
                  </a:lnTo>
                  <a:lnTo>
                    <a:pt x="1333329" y="7201219"/>
                  </a:lnTo>
                  <a:lnTo>
                    <a:pt x="1328807" y="7208029"/>
                  </a:lnTo>
                  <a:lnTo>
                    <a:pt x="1328808" y="7208029"/>
                  </a:lnTo>
                  <a:lnTo>
                    <a:pt x="1314458" y="7217558"/>
                  </a:lnTo>
                  <a:lnTo>
                    <a:pt x="1290337" y="7238441"/>
                  </a:lnTo>
                  <a:lnTo>
                    <a:pt x="1272413" y="7245478"/>
                  </a:lnTo>
                  <a:lnTo>
                    <a:pt x="1264245" y="7250902"/>
                  </a:lnTo>
                  <a:lnTo>
                    <a:pt x="1253047" y="7253081"/>
                  </a:lnTo>
                  <a:lnTo>
                    <a:pt x="1228467" y="7262731"/>
                  </a:lnTo>
                  <a:lnTo>
                    <a:pt x="1189134" y="7266697"/>
                  </a:lnTo>
                  <a:lnTo>
                    <a:pt x="1149800" y="7262731"/>
                  </a:lnTo>
                  <a:lnTo>
                    <a:pt x="1121945" y="7251795"/>
                  </a:lnTo>
                  <a:lnTo>
                    <a:pt x="1117357" y="7250902"/>
                  </a:lnTo>
                  <a:lnTo>
                    <a:pt x="1114011" y="7248680"/>
                  </a:lnTo>
                  <a:lnTo>
                    <a:pt x="1087931" y="7238441"/>
                  </a:lnTo>
                  <a:lnTo>
                    <a:pt x="1052835" y="7208055"/>
                  </a:lnTo>
                  <a:lnTo>
                    <a:pt x="1052794" y="7208029"/>
                  </a:lnTo>
                  <a:lnTo>
                    <a:pt x="1052734" y="7207968"/>
                  </a:lnTo>
                  <a:lnTo>
                    <a:pt x="1038530" y="7195672"/>
                  </a:lnTo>
                  <a:lnTo>
                    <a:pt x="1035965" y="7191199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5" name="任意多边形 28"/>
            <p:cNvSpPr/>
            <p:nvPr/>
          </p:nvSpPr>
          <p:spPr>
            <a:xfrm rot="10800000">
              <a:off x="6135867" y="1612636"/>
              <a:ext cx="857607" cy="4481454"/>
            </a:xfrm>
            <a:custGeom>
              <a:avLst/>
              <a:gdLst>
                <a:gd name="connsiteX0" fmla="*/ 1189134 w 1385973"/>
                <a:gd name="connsiteY0" fmla="*/ 7242452 h 7242452"/>
                <a:gd name="connsiteX1" fmla="*/ 1149800 w 1385973"/>
                <a:gd name="connsiteY1" fmla="*/ 7238486 h 7242452"/>
                <a:gd name="connsiteX2" fmla="*/ 1121945 w 1385973"/>
                <a:gd name="connsiteY2" fmla="*/ 7227550 h 7242452"/>
                <a:gd name="connsiteX3" fmla="*/ 1117357 w 1385973"/>
                <a:gd name="connsiteY3" fmla="*/ 7226657 h 7242452"/>
                <a:gd name="connsiteX4" fmla="*/ 1114011 w 1385973"/>
                <a:gd name="connsiteY4" fmla="*/ 7224435 h 7242452"/>
                <a:gd name="connsiteX5" fmla="*/ 1087931 w 1385973"/>
                <a:gd name="connsiteY5" fmla="*/ 7214196 h 7242452"/>
                <a:gd name="connsiteX6" fmla="*/ 1052835 w 1385973"/>
                <a:gd name="connsiteY6" fmla="*/ 7183810 h 7242452"/>
                <a:gd name="connsiteX7" fmla="*/ 1052794 w 1385973"/>
                <a:gd name="connsiteY7" fmla="*/ 7183784 h 7242452"/>
                <a:gd name="connsiteX8" fmla="*/ 1052734 w 1385973"/>
                <a:gd name="connsiteY8" fmla="*/ 7183723 h 7242452"/>
                <a:gd name="connsiteX9" fmla="*/ 1038530 w 1385973"/>
                <a:gd name="connsiteY9" fmla="*/ 7171427 h 7242452"/>
                <a:gd name="connsiteX10" fmla="*/ 1035965 w 1385973"/>
                <a:gd name="connsiteY10" fmla="*/ 7166954 h 7242452"/>
                <a:gd name="connsiteX11" fmla="*/ 0 w 1385973"/>
                <a:gd name="connsiteY11" fmla="*/ 6130977 h 7242452"/>
                <a:gd name="connsiteX12" fmla="*/ 0 w 1385973"/>
                <a:gd name="connsiteY12" fmla="*/ 5997277 h 7242452"/>
                <a:gd name="connsiteX13" fmla="*/ 0 w 1385973"/>
                <a:gd name="connsiteY13" fmla="*/ 3688080 h 7242452"/>
                <a:gd name="connsiteX14" fmla="*/ 0 w 1385973"/>
                <a:gd name="connsiteY14" fmla="*/ 3554380 h 7242452"/>
                <a:gd name="connsiteX15" fmla="*/ 1 w 1385973"/>
                <a:gd name="connsiteY15" fmla="*/ 3554380 h 7242452"/>
                <a:gd name="connsiteX16" fmla="*/ 1 w 1385973"/>
                <a:gd name="connsiteY16" fmla="*/ 3554373 h 7242452"/>
                <a:gd name="connsiteX17" fmla="*/ 1 w 1385973"/>
                <a:gd name="connsiteY17" fmla="*/ 1245176 h 7242452"/>
                <a:gd name="connsiteX18" fmla="*/ 1 w 1385973"/>
                <a:gd name="connsiteY18" fmla="*/ 1111476 h 7242452"/>
                <a:gd name="connsiteX19" fmla="*/ 1035966 w 1385973"/>
                <a:gd name="connsiteY19" fmla="*/ 75498 h 7242452"/>
                <a:gd name="connsiteX20" fmla="*/ 1038531 w 1385973"/>
                <a:gd name="connsiteY20" fmla="*/ 71026 h 7242452"/>
                <a:gd name="connsiteX21" fmla="*/ 1052735 w 1385973"/>
                <a:gd name="connsiteY21" fmla="*/ 58730 h 7242452"/>
                <a:gd name="connsiteX22" fmla="*/ 1052795 w 1385973"/>
                <a:gd name="connsiteY22" fmla="*/ 58668 h 7242452"/>
                <a:gd name="connsiteX23" fmla="*/ 1052836 w 1385973"/>
                <a:gd name="connsiteY23" fmla="*/ 58642 h 7242452"/>
                <a:gd name="connsiteX24" fmla="*/ 1087932 w 1385973"/>
                <a:gd name="connsiteY24" fmla="*/ 28256 h 7242452"/>
                <a:gd name="connsiteX25" fmla="*/ 1114012 w 1385973"/>
                <a:gd name="connsiteY25" fmla="*/ 18018 h 7242452"/>
                <a:gd name="connsiteX26" fmla="*/ 1117358 w 1385973"/>
                <a:gd name="connsiteY26" fmla="*/ 15796 h 7242452"/>
                <a:gd name="connsiteX27" fmla="*/ 1121946 w 1385973"/>
                <a:gd name="connsiteY27" fmla="*/ 14902 h 7242452"/>
                <a:gd name="connsiteX28" fmla="*/ 1149801 w 1385973"/>
                <a:gd name="connsiteY28" fmla="*/ 3966 h 7242452"/>
                <a:gd name="connsiteX29" fmla="*/ 1189135 w 1385973"/>
                <a:gd name="connsiteY29" fmla="*/ 0 h 7242452"/>
                <a:gd name="connsiteX30" fmla="*/ 1228468 w 1385973"/>
                <a:gd name="connsiteY30" fmla="*/ 3966 h 7242452"/>
                <a:gd name="connsiteX31" fmla="*/ 1253048 w 1385973"/>
                <a:gd name="connsiteY31" fmla="*/ 13616 h 7242452"/>
                <a:gd name="connsiteX32" fmla="*/ 1264246 w 1385973"/>
                <a:gd name="connsiteY32" fmla="*/ 15796 h 7242452"/>
                <a:gd name="connsiteX33" fmla="*/ 1272414 w 1385973"/>
                <a:gd name="connsiteY33" fmla="*/ 21220 h 7242452"/>
                <a:gd name="connsiteX34" fmla="*/ 1290338 w 1385973"/>
                <a:gd name="connsiteY34" fmla="*/ 28256 h 7242452"/>
                <a:gd name="connsiteX35" fmla="*/ 1314459 w 1385973"/>
                <a:gd name="connsiteY35" fmla="*/ 49140 h 7242452"/>
                <a:gd name="connsiteX36" fmla="*/ 1328809 w 1385973"/>
                <a:gd name="connsiteY36" fmla="*/ 58668 h 7242452"/>
                <a:gd name="connsiteX37" fmla="*/ 1328808 w 1385973"/>
                <a:gd name="connsiteY37" fmla="*/ 58668 h 7242452"/>
                <a:gd name="connsiteX38" fmla="*/ 1333330 w 1385973"/>
                <a:gd name="connsiteY38" fmla="*/ 65478 h 7242452"/>
                <a:gd name="connsiteX39" fmla="*/ 1339738 w 1385973"/>
                <a:gd name="connsiteY39" fmla="*/ 71026 h 7242452"/>
                <a:gd name="connsiteX40" fmla="*/ 1357038 w 1385973"/>
                <a:gd name="connsiteY40" fmla="*/ 101180 h 7242452"/>
                <a:gd name="connsiteX41" fmla="*/ 1371682 w 1385973"/>
                <a:gd name="connsiteY41" fmla="*/ 123232 h 7242452"/>
                <a:gd name="connsiteX42" fmla="*/ 1385973 w 1385973"/>
                <a:gd name="connsiteY42" fmla="*/ 196678 h 7242452"/>
                <a:gd name="connsiteX43" fmla="*/ 1384306 w 1385973"/>
                <a:gd name="connsiteY43" fmla="*/ 205244 h 7242452"/>
                <a:gd name="connsiteX44" fmla="*/ 1384306 w 1385973"/>
                <a:gd name="connsiteY44" fmla="*/ 321811 h 7242452"/>
                <a:gd name="connsiteX45" fmla="*/ 1385973 w 1385973"/>
                <a:gd name="connsiteY45" fmla="*/ 330378 h 7242452"/>
                <a:gd name="connsiteX46" fmla="*/ 1384306 w 1385973"/>
                <a:gd name="connsiteY46" fmla="*/ 338944 h 7242452"/>
                <a:gd name="connsiteX47" fmla="*/ 1384307 w 1385973"/>
                <a:gd name="connsiteY47" fmla="*/ 2491960 h 7242452"/>
                <a:gd name="connsiteX48" fmla="*/ 1385973 w 1385973"/>
                <a:gd name="connsiteY48" fmla="*/ 2491960 h 7242452"/>
                <a:gd name="connsiteX49" fmla="*/ 1385973 w 1385973"/>
                <a:gd name="connsiteY49" fmla="*/ 2625660 h 7242452"/>
                <a:gd name="connsiteX50" fmla="*/ 1385973 w 1385973"/>
                <a:gd name="connsiteY50" fmla="*/ 4940350 h 7242452"/>
                <a:gd name="connsiteX51" fmla="*/ 1385973 w 1385973"/>
                <a:gd name="connsiteY51" fmla="*/ 5074050 h 7242452"/>
                <a:gd name="connsiteX52" fmla="*/ 1384306 w 1385973"/>
                <a:gd name="connsiteY52" fmla="*/ 5074050 h 7242452"/>
                <a:gd name="connsiteX53" fmla="*/ 1384305 w 1385973"/>
                <a:gd name="connsiteY53" fmla="*/ 6903510 h 7242452"/>
                <a:gd name="connsiteX54" fmla="*/ 1385972 w 1385973"/>
                <a:gd name="connsiteY54" fmla="*/ 6912075 h 7242452"/>
                <a:gd name="connsiteX55" fmla="*/ 1384305 w 1385973"/>
                <a:gd name="connsiteY55" fmla="*/ 6920642 h 7242452"/>
                <a:gd name="connsiteX56" fmla="*/ 1384305 w 1385973"/>
                <a:gd name="connsiteY56" fmla="*/ 7037209 h 7242452"/>
                <a:gd name="connsiteX57" fmla="*/ 1385972 w 1385973"/>
                <a:gd name="connsiteY57" fmla="*/ 7045775 h 7242452"/>
                <a:gd name="connsiteX58" fmla="*/ 1371681 w 1385973"/>
                <a:gd name="connsiteY58" fmla="*/ 7119220 h 7242452"/>
                <a:gd name="connsiteX59" fmla="*/ 1357037 w 1385973"/>
                <a:gd name="connsiteY59" fmla="*/ 7141272 h 7242452"/>
                <a:gd name="connsiteX60" fmla="*/ 1339737 w 1385973"/>
                <a:gd name="connsiteY60" fmla="*/ 7171427 h 7242452"/>
                <a:gd name="connsiteX61" fmla="*/ 1333329 w 1385973"/>
                <a:gd name="connsiteY61" fmla="*/ 7176974 h 7242452"/>
                <a:gd name="connsiteX62" fmla="*/ 1328807 w 1385973"/>
                <a:gd name="connsiteY62" fmla="*/ 7183784 h 7242452"/>
                <a:gd name="connsiteX63" fmla="*/ 1328808 w 1385973"/>
                <a:gd name="connsiteY63" fmla="*/ 7183784 h 7242452"/>
                <a:gd name="connsiteX64" fmla="*/ 1314458 w 1385973"/>
                <a:gd name="connsiteY64" fmla="*/ 7193313 h 7242452"/>
                <a:gd name="connsiteX65" fmla="*/ 1290337 w 1385973"/>
                <a:gd name="connsiteY65" fmla="*/ 7214196 h 7242452"/>
                <a:gd name="connsiteX66" fmla="*/ 1272413 w 1385973"/>
                <a:gd name="connsiteY66" fmla="*/ 7221233 h 7242452"/>
                <a:gd name="connsiteX67" fmla="*/ 1264245 w 1385973"/>
                <a:gd name="connsiteY67" fmla="*/ 7226657 h 7242452"/>
                <a:gd name="connsiteX68" fmla="*/ 1253047 w 1385973"/>
                <a:gd name="connsiteY68" fmla="*/ 7228836 h 7242452"/>
                <a:gd name="connsiteX69" fmla="*/ 1228467 w 1385973"/>
                <a:gd name="connsiteY69" fmla="*/ 7238486 h 72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42452">
                  <a:moveTo>
                    <a:pt x="1189134" y="7242452"/>
                  </a:moveTo>
                  <a:lnTo>
                    <a:pt x="1149800" y="7238486"/>
                  </a:lnTo>
                  <a:lnTo>
                    <a:pt x="1121945" y="7227550"/>
                  </a:lnTo>
                  <a:lnTo>
                    <a:pt x="1117357" y="7226657"/>
                  </a:lnTo>
                  <a:lnTo>
                    <a:pt x="1114011" y="7224435"/>
                  </a:lnTo>
                  <a:lnTo>
                    <a:pt x="1087931" y="7214196"/>
                  </a:lnTo>
                  <a:lnTo>
                    <a:pt x="1052835" y="7183810"/>
                  </a:lnTo>
                  <a:lnTo>
                    <a:pt x="1052794" y="7183784"/>
                  </a:lnTo>
                  <a:lnTo>
                    <a:pt x="1052734" y="7183723"/>
                  </a:lnTo>
                  <a:lnTo>
                    <a:pt x="1038530" y="7171427"/>
                  </a:lnTo>
                  <a:lnTo>
                    <a:pt x="1035965" y="7166954"/>
                  </a:lnTo>
                  <a:lnTo>
                    <a:pt x="0" y="6130977"/>
                  </a:lnTo>
                  <a:lnTo>
                    <a:pt x="0" y="5997277"/>
                  </a:lnTo>
                  <a:lnTo>
                    <a:pt x="0" y="3688080"/>
                  </a:lnTo>
                  <a:lnTo>
                    <a:pt x="0" y="3554380"/>
                  </a:lnTo>
                  <a:lnTo>
                    <a:pt x="1" y="3554380"/>
                  </a:lnTo>
                  <a:lnTo>
                    <a:pt x="1" y="3554373"/>
                  </a:lnTo>
                  <a:lnTo>
                    <a:pt x="1" y="1245176"/>
                  </a:lnTo>
                  <a:lnTo>
                    <a:pt x="1" y="1111476"/>
                  </a:lnTo>
                  <a:lnTo>
                    <a:pt x="1035966" y="75498"/>
                  </a:lnTo>
                  <a:lnTo>
                    <a:pt x="1038531" y="71026"/>
                  </a:lnTo>
                  <a:lnTo>
                    <a:pt x="1052735" y="58730"/>
                  </a:lnTo>
                  <a:lnTo>
                    <a:pt x="1052795" y="58668"/>
                  </a:lnTo>
                  <a:lnTo>
                    <a:pt x="1052836" y="58642"/>
                  </a:lnTo>
                  <a:lnTo>
                    <a:pt x="1087932" y="28256"/>
                  </a:lnTo>
                  <a:lnTo>
                    <a:pt x="1114012" y="18018"/>
                  </a:lnTo>
                  <a:lnTo>
                    <a:pt x="1117358" y="15796"/>
                  </a:lnTo>
                  <a:lnTo>
                    <a:pt x="1121946" y="14902"/>
                  </a:lnTo>
                  <a:lnTo>
                    <a:pt x="1149801" y="3966"/>
                  </a:lnTo>
                  <a:lnTo>
                    <a:pt x="1189135" y="0"/>
                  </a:lnTo>
                  <a:lnTo>
                    <a:pt x="1228468" y="3966"/>
                  </a:lnTo>
                  <a:lnTo>
                    <a:pt x="1253048" y="13616"/>
                  </a:lnTo>
                  <a:lnTo>
                    <a:pt x="1264246" y="15796"/>
                  </a:lnTo>
                  <a:lnTo>
                    <a:pt x="1272414" y="21220"/>
                  </a:lnTo>
                  <a:lnTo>
                    <a:pt x="1290338" y="28256"/>
                  </a:lnTo>
                  <a:lnTo>
                    <a:pt x="1314459" y="49140"/>
                  </a:lnTo>
                  <a:lnTo>
                    <a:pt x="1328809" y="58668"/>
                  </a:lnTo>
                  <a:lnTo>
                    <a:pt x="1328808" y="58668"/>
                  </a:lnTo>
                  <a:lnTo>
                    <a:pt x="1333330" y="65478"/>
                  </a:lnTo>
                  <a:lnTo>
                    <a:pt x="1339738" y="71026"/>
                  </a:lnTo>
                  <a:lnTo>
                    <a:pt x="1357038" y="101180"/>
                  </a:lnTo>
                  <a:lnTo>
                    <a:pt x="1371682" y="123232"/>
                  </a:lnTo>
                  <a:cubicBezTo>
                    <a:pt x="1381210" y="146728"/>
                    <a:pt x="1385972" y="171702"/>
                    <a:pt x="1385973" y="196678"/>
                  </a:cubicBezTo>
                  <a:lnTo>
                    <a:pt x="1384306" y="205244"/>
                  </a:lnTo>
                  <a:lnTo>
                    <a:pt x="1384306" y="321811"/>
                  </a:lnTo>
                  <a:lnTo>
                    <a:pt x="1385973" y="330378"/>
                  </a:lnTo>
                  <a:lnTo>
                    <a:pt x="1384306" y="338944"/>
                  </a:lnTo>
                  <a:lnTo>
                    <a:pt x="1384307" y="2491960"/>
                  </a:lnTo>
                  <a:lnTo>
                    <a:pt x="1385973" y="2491960"/>
                  </a:lnTo>
                  <a:lnTo>
                    <a:pt x="1385973" y="2625660"/>
                  </a:lnTo>
                  <a:lnTo>
                    <a:pt x="1385973" y="4940350"/>
                  </a:lnTo>
                  <a:lnTo>
                    <a:pt x="1385973" y="5074050"/>
                  </a:lnTo>
                  <a:lnTo>
                    <a:pt x="1384306" y="5074050"/>
                  </a:lnTo>
                  <a:lnTo>
                    <a:pt x="1384305" y="6903510"/>
                  </a:lnTo>
                  <a:lnTo>
                    <a:pt x="1385972" y="6912075"/>
                  </a:lnTo>
                  <a:lnTo>
                    <a:pt x="1384305" y="6920642"/>
                  </a:lnTo>
                  <a:lnTo>
                    <a:pt x="1384305" y="7037209"/>
                  </a:lnTo>
                  <a:lnTo>
                    <a:pt x="1385972" y="7045775"/>
                  </a:lnTo>
                  <a:cubicBezTo>
                    <a:pt x="1385971" y="7070750"/>
                    <a:pt x="1381209" y="7095725"/>
                    <a:pt x="1371681" y="7119220"/>
                  </a:cubicBezTo>
                  <a:lnTo>
                    <a:pt x="1357037" y="7141272"/>
                  </a:lnTo>
                  <a:lnTo>
                    <a:pt x="1339737" y="7171427"/>
                  </a:lnTo>
                  <a:lnTo>
                    <a:pt x="1333329" y="7176974"/>
                  </a:lnTo>
                  <a:lnTo>
                    <a:pt x="1328807" y="7183784"/>
                  </a:lnTo>
                  <a:lnTo>
                    <a:pt x="1328808" y="7183784"/>
                  </a:lnTo>
                  <a:lnTo>
                    <a:pt x="1314458" y="7193313"/>
                  </a:lnTo>
                  <a:lnTo>
                    <a:pt x="1290337" y="7214196"/>
                  </a:lnTo>
                  <a:lnTo>
                    <a:pt x="1272413" y="7221233"/>
                  </a:lnTo>
                  <a:lnTo>
                    <a:pt x="1264245" y="7226657"/>
                  </a:lnTo>
                  <a:lnTo>
                    <a:pt x="1253047" y="7228836"/>
                  </a:lnTo>
                  <a:lnTo>
                    <a:pt x="1228467" y="7238486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8" name="任意多边形 29"/>
            <p:cNvSpPr/>
            <p:nvPr/>
          </p:nvSpPr>
          <p:spPr>
            <a:xfrm rot="16200000" flipV="1">
              <a:off x="5666937" y="2057226"/>
              <a:ext cx="857606" cy="4501199"/>
            </a:xfrm>
            <a:custGeom>
              <a:avLst/>
              <a:gdLst>
                <a:gd name="connsiteX0" fmla="*/ 1385973 w 1385973"/>
                <a:gd name="connsiteY0" fmla="*/ 5105957 h 7274359"/>
                <a:gd name="connsiteX1" fmla="*/ 1385973 w 1385973"/>
                <a:gd name="connsiteY1" fmla="*/ 4940351 h 7274359"/>
                <a:gd name="connsiteX2" fmla="*/ 1385973 w 1385973"/>
                <a:gd name="connsiteY2" fmla="*/ 2657567 h 7274359"/>
                <a:gd name="connsiteX3" fmla="*/ 1385973 w 1385973"/>
                <a:gd name="connsiteY3" fmla="*/ 2491961 h 7274359"/>
                <a:gd name="connsiteX4" fmla="*/ 1384307 w 1385973"/>
                <a:gd name="connsiteY4" fmla="*/ 2491961 h 7274359"/>
                <a:gd name="connsiteX5" fmla="*/ 1384306 w 1385973"/>
                <a:gd name="connsiteY5" fmla="*/ 370851 h 7274359"/>
                <a:gd name="connsiteX6" fmla="*/ 1385973 w 1385973"/>
                <a:gd name="connsiteY6" fmla="*/ 362285 h 7274359"/>
                <a:gd name="connsiteX7" fmla="*/ 1384306 w 1385973"/>
                <a:gd name="connsiteY7" fmla="*/ 353718 h 7274359"/>
                <a:gd name="connsiteX8" fmla="*/ 1384306 w 1385973"/>
                <a:gd name="connsiteY8" fmla="*/ 205245 h 7274359"/>
                <a:gd name="connsiteX9" fmla="*/ 1385973 w 1385973"/>
                <a:gd name="connsiteY9" fmla="*/ 196679 h 7274359"/>
                <a:gd name="connsiteX10" fmla="*/ 1371682 w 1385973"/>
                <a:gd name="connsiteY10" fmla="*/ 123233 h 7274359"/>
                <a:gd name="connsiteX11" fmla="*/ 1357038 w 1385973"/>
                <a:gd name="connsiteY11" fmla="*/ 101181 h 7274359"/>
                <a:gd name="connsiteX12" fmla="*/ 1339738 w 1385973"/>
                <a:gd name="connsiteY12" fmla="*/ 71027 h 7274359"/>
                <a:gd name="connsiteX13" fmla="*/ 1333330 w 1385973"/>
                <a:gd name="connsiteY13" fmla="*/ 65479 h 7274359"/>
                <a:gd name="connsiteX14" fmla="*/ 1328808 w 1385973"/>
                <a:gd name="connsiteY14" fmla="*/ 58669 h 7274359"/>
                <a:gd name="connsiteX15" fmla="*/ 1328809 w 1385973"/>
                <a:gd name="connsiteY15" fmla="*/ 58669 h 7274359"/>
                <a:gd name="connsiteX16" fmla="*/ 1314459 w 1385973"/>
                <a:gd name="connsiteY16" fmla="*/ 49141 h 7274359"/>
                <a:gd name="connsiteX17" fmla="*/ 1290338 w 1385973"/>
                <a:gd name="connsiteY17" fmla="*/ 28257 h 7274359"/>
                <a:gd name="connsiteX18" fmla="*/ 1272414 w 1385973"/>
                <a:gd name="connsiteY18" fmla="*/ 21221 h 7274359"/>
                <a:gd name="connsiteX19" fmla="*/ 1264246 w 1385973"/>
                <a:gd name="connsiteY19" fmla="*/ 15797 h 7274359"/>
                <a:gd name="connsiteX20" fmla="*/ 1253048 w 1385973"/>
                <a:gd name="connsiteY20" fmla="*/ 13617 h 7274359"/>
                <a:gd name="connsiteX21" fmla="*/ 1228468 w 1385973"/>
                <a:gd name="connsiteY21" fmla="*/ 3967 h 7274359"/>
                <a:gd name="connsiteX22" fmla="*/ 1189135 w 1385973"/>
                <a:gd name="connsiteY22" fmla="*/ 0 h 7274359"/>
                <a:gd name="connsiteX23" fmla="*/ 1149801 w 1385973"/>
                <a:gd name="connsiteY23" fmla="*/ 3967 h 7274359"/>
                <a:gd name="connsiteX24" fmla="*/ 1121946 w 1385973"/>
                <a:gd name="connsiteY24" fmla="*/ 14903 h 7274359"/>
                <a:gd name="connsiteX25" fmla="*/ 1117358 w 1385973"/>
                <a:gd name="connsiteY25" fmla="*/ 15797 h 7274359"/>
                <a:gd name="connsiteX26" fmla="*/ 1114012 w 1385973"/>
                <a:gd name="connsiteY26" fmla="*/ 18019 h 7274359"/>
                <a:gd name="connsiteX27" fmla="*/ 1087932 w 1385973"/>
                <a:gd name="connsiteY27" fmla="*/ 28257 h 7274359"/>
                <a:gd name="connsiteX28" fmla="*/ 1052836 w 1385973"/>
                <a:gd name="connsiteY28" fmla="*/ 58643 h 7274359"/>
                <a:gd name="connsiteX29" fmla="*/ 1052795 w 1385973"/>
                <a:gd name="connsiteY29" fmla="*/ 58669 h 7274359"/>
                <a:gd name="connsiteX30" fmla="*/ 1052735 w 1385973"/>
                <a:gd name="connsiteY30" fmla="*/ 58731 h 7274359"/>
                <a:gd name="connsiteX31" fmla="*/ 1038531 w 1385973"/>
                <a:gd name="connsiteY31" fmla="*/ 71027 h 7274359"/>
                <a:gd name="connsiteX32" fmla="*/ 1035966 w 1385973"/>
                <a:gd name="connsiteY32" fmla="*/ 75499 h 7274359"/>
                <a:gd name="connsiteX33" fmla="*/ 1 w 1385973"/>
                <a:gd name="connsiteY33" fmla="*/ 1111477 h 7274359"/>
                <a:gd name="connsiteX34" fmla="*/ 1 w 1385973"/>
                <a:gd name="connsiteY34" fmla="*/ 1277083 h 7274359"/>
                <a:gd name="connsiteX35" fmla="*/ 1 w 1385973"/>
                <a:gd name="connsiteY35" fmla="*/ 3554374 h 7274359"/>
                <a:gd name="connsiteX36" fmla="*/ 1 w 1385973"/>
                <a:gd name="connsiteY36" fmla="*/ 3554381 h 7274359"/>
                <a:gd name="connsiteX37" fmla="*/ 0 w 1385973"/>
                <a:gd name="connsiteY37" fmla="*/ 3554381 h 7274359"/>
                <a:gd name="connsiteX38" fmla="*/ 0 w 1385973"/>
                <a:gd name="connsiteY38" fmla="*/ 3719987 h 7274359"/>
                <a:gd name="connsiteX39" fmla="*/ 0 w 1385973"/>
                <a:gd name="connsiteY39" fmla="*/ 5997278 h 7274359"/>
                <a:gd name="connsiteX40" fmla="*/ 0 w 1385973"/>
                <a:gd name="connsiteY40" fmla="*/ 6162884 h 7274359"/>
                <a:gd name="connsiteX41" fmla="*/ 1035965 w 1385973"/>
                <a:gd name="connsiteY41" fmla="*/ 7198861 h 7274359"/>
                <a:gd name="connsiteX42" fmla="*/ 1038530 w 1385973"/>
                <a:gd name="connsiteY42" fmla="*/ 7203334 h 7274359"/>
                <a:gd name="connsiteX43" fmla="*/ 1052734 w 1385973"/>
                <a:gd name="connsiteY43" fmla="*/ 7215630 h 7274359"/>
                <a:gd name="connsiteX44" fmla="*/ 1052794 w 1385973"/>
                <a:gd name="connsiteY44" fmla="*/ 7215691 h 7274359"/>
                <a:gd name="connsiteX45" fmla="*/ 1052835 w 1385973"/>
                <a:gd name="connsiteY45" fmla="*/ 7215717 h 7274359"/>
                <a:gd name="connsiteX46" fmla="*/ 1087931 w 1385973"/>
                <a:gd name="connsiteY46" fmla="*/ 7246103 h 7274359"/>
                <a:gd name="connsiteX47" fmla="*/ 1114011 w 1385973"/>
                <a:gd name="connsiteY47" fmla="*/ 7256342 h 7274359"/>
                <a:gd name="connsiteX48" fmla="*/ 1117357 w 1385973"/>
                <a:gd name="connsiteY48" fmla="*/ 7258564 h 7274359"/>
                <a:gd name="connsiteX49" fmla="*/ 1121945 w 1385973"/>
                <a:gd name="connsiteY49" fmla="*/ 7259457 h 7274359"/>
                <a:gd name="connsiteX50" fmla="*/ 1149800 w 1385973"/>
                <a:gd name="connsiteY50" fmla="*/ 7270393 h 7274359"/>
                <a:gd name="connsiteX51" fmla="*/ 1189134 w 1385973"/>
                <a:gd name="connsiteY51" fmla="*/ 7274359 h 7274359"/>
                <a:gd name="connsiteX52" fmla="*/ 1228467 w 1385973"/>
                <a:gd name="connsiteY52" fmla="*/ 7270393 h 7274359"/>
                <a:gd name="connsiteX53" fmla="*/ 1253047 w 1385973"/>
                <a:gd name="connsiteY53" fmla="*/ 7260743 h 7274359"/>
                <a:gd name="connsiteX54" fmla="*/ 1264245 w 1385973"/>
                <a:gd name="connsiteY54" fmla="*/ 7258564 h 7274359"/>
                <a:gd name="connsiteX55" fmla="*/ 1272413 w 1385973"/>
                <a:gd name="connsiteY55" fmla="*/ 7253140 h 7274359"/>
                <a:gd name="connsiteX56" fmla="*/ 1290337 w 1385973"/>
                <a:gd name="connsiteY56" fmla="*/ 7246103 h 7274359"/>
                <a:gd name="connsiteX57" fmla="*/ 1314458 w 1385973"/>
                <a:gd name="connsiteY57" fmla="*/ 7225220 h 7274359"/>
                <a:gd name="connsiteX58" fmla="*/ 1328808 w 1385973"/>
                <a:gd name="connsiteY58" fmla="*/ 7215691 h 7274359"/>
                <a:gd name="connsiteX59" fmla="*/ 1328807 w 1385973"/>
                <a:gd name="connsiteY59" fmla="*/ 7215691 h 7274359"/>
                <a:gd name="connsiteX60" fmla="*/ 1333329 w 1385973"/>
                <a:gd name="connsiteY60" fmla="*/ 7208881 h 7274359"/>
                <a:gd name="connsiteX61" fmla="*/ 1339737 w 1385973"/>
                <a:gd name="connsiteY61" fmla="*/ 7203334 h 7274359"/>
                <a:gd name="connsiteX62" fmla="*/ 1357037 w 1385973"/>
                <a:gd name="connsiteY62" fmla="*/ 7173179 h 7274359"/>
                <a:gd name="connsiteX63" fmla="*/ 1371681 w 1385973"/>
                <a:gd name="connsiteY63" fmla="*/ 7151127 h 7274359"/>
                <a:gd name="connsiteX64" fmla="*/ 1385972 w 1385973"/>
                <a:gd name="connsiteY64" fmla="*/ 7077682 h 7274359"/>
                <a:gd name="connsiteX65" fmla="*/ 1384305 w 1385973"/>
                <a:gd name="connsiteY65" fmla="*/ 7069116 h 7274359"/>
                <a:gd name="connsiteX66" fmla="*/ 1384305 w 1385973"/>
                <a:gd name="connsiteY66" fmla="*/ 6920643 h 7274359"/>
                <a:gd name="connsiteX67" fmla="*/ 1385972 w 1385973"/>
                <a:gd name="connsiteY67" fmla="*/ 6912076 h 7274359"/>
                <a:gd name="connsiteX68" fmla="*/ 1384305 w 1385973"/>
                <a:gd name="connsiteY68" fmla="*/ 6903510 h 7274359"/>
                <a:gd name="connsiteX69" fmla="*/ 1384306 w 1385973"/>
                <a:gd name="connsiteY69" fmla="*/ 5105957 h 727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74359">
                  <a:moveTo>
                    <a:pt x="1385973" y="5105957"/>
                  </a:moveTo>
                  <a:lnTo>
                    <a:pt x="1385973" y="4940351"/>
                  </a:lnTo>
                  <a:lnTo>
                    <a:pt x="1385973" y="2657567"/>
                  </a:lnTo>
                  <a:lnTo>
                    <a:pt x="1385973" y="2491961"/>
                  </a:lnTo>
                  <a:lnTo>
                    <a:pt x="1384307" y="2491961"/>
                  </a:lnTo>
                  <a:lnTo>
                    <a:pt x="1384306" y="370851"/>
                  </a:lnTo>
                  <a:lnTo>
                    <a:pt x="1385973" y="362285"/>
                  </a:lnTo>
                  <a:lnTo>
                    <a:pt x="1384306" y="353718"/>
                  </a:lnTo>
                  <a:lnTo>
                    <a:pt x="1384306" y="205245"/>
                  </a:lnTo>
                  <a:lnTo>
                    <a:pt x="1385973" y="196679"/>
                  </a:lnTo>
                  <a:cubicBezTo>
                    <a:pt x="1385972" y="171703"/>
                    <a:pt x="1381210" y="146729"/>
                    <a:pt x="1371682" y="123233"/>
                  </a:cubicBezTo>
                  <a:lnTo>
                    <a:pt x="1357038" y="101181"/>
                  </a:lnTo>
                  <a:lnTo>
                    <a:pt x="1339738" y="71027"/>
                  </a:lnTo>
                  <a:lnTo>
                    <a:pt x="1333330" y="65479"/>
                  </a:lnTo>
                  <a:lnTo>
                    <a:pt x="1328808" y="58669"/>
                  </a:lnTo>
                  <a:lnTo>
                    <a:pt x="1328809" y="58669"/>
                  </a:lnTo>
                  <a:lnTo>
                    <a:pt x="1314459" y="49141"/>
                  </a:lnTo>
                  <a:lnTo>
                    <a:pt x="1290338" y="28257"/>
                  </a:lnTo>
                  <a:lnTo>
                    <a:pt x="1272414" y="21221"/>
                  </a:lnTo>
                  <a:lnTo>
                    <a:pt x="1264246" y="15797"/>
                  </a:lnTo>
                  <a:lnTo>
                    <a:pt x="1253048" y="13617"/>
                  </a:lnTo>
                  <a:lnTo>
                    <a:pt x="1228468" y="3967"/>
                  </a:lnTo>
                  <a:lnTo>
                    <a:pt x="1189135" y="0"/>
                  </a:lnTo>
                  <a:lnTo>
                    <a:pt x="1149801" y="3967"/>
                  </a:lnTo>
                  <a:lnTo>
                    <a:pt x="1121946" y="14903"/>
                  </a:lnTo>
                  <a:lnTo>
                    <a:pt x="1117358" y="15797"/>
                  </a:lnTo>
                  <a:lnTo>
                    <a:pt x="1114012" y="18019"/>
                  </a:lnTo>
                  <a:lnTo>
                    <a:pt x="1087932" y="28257"/>
                  </a:lnTo>
                  <a:lnTo>
                    <a:pt x="1052836" y="58643"/>
                  </a:lnTo>
                  <a:lnTo>
                    <a:pt x="1052795" y="58669"/>
                  </a:lnTo>
                  <a:lnTo>
                    <a:pt x="1052735" y="58731"/>
                  </a:lnTo>
                  <a:lnTo>
                    <a:pt x="1038531" y="71027"/>
                  </a:lnTo>
                  <a:lnTo>
                    <a:pt x="1035966" y="75499"/>
                  </a:lnTo>
                  <a:lnTo>
                    <a:pt x="1" y="1111477"/>
                  </a:lnTo>
                  <a:lnTo>
                    <a:pt x="1" y="1277083"/>
                  </a:lnTo>
                  <a:lnTo>
                    <a:pt x="1" y="3554374"/>
                  </a:lnTo>
                  <a:lnTo>
                    <a:pt x="1" y="3554381"/>
                  </a:lnTo>
                  <a:lnTo>
                    <a:pt x="0" y="3554381"/>
                  </a:lnTo>
                  <a:lnTo>
                    <a:pt x="0" y="3719987"/>
                  </a:lnTo>
                  <a:lnTo>
                    <a:pt x="0" y="5997278"/>
                  </a:lnTo>
                  <a:lnTo>
                    <a:pt x="0" y="6162884"/>
                  </a:lnTo>
                  <a:lnTo>
                    <a:pt x="1035965" y="7198861"/>
                  </a:lnTo>
                  <a:lnTo>
                    <a:pt x="1038530" y="7203334"/>
                  </a:lnTo>
                  <a:lnTo>
                    <a:pt x="1052734" y="7215630"/>
                  </a:lnTo>
                  <a:lnTo>
                    <a:pt x="1052794" y="7215691"/>
                  </a:lnTo>
                  <a:lnTo>
                    <a:pt x="1052835" y="7215717"/>
                  </a:lnTo>
                  <a:lnTo>
                    <a:pt x="1087931" y="7246103"/>
                  </a:lnTo>
                  <a:lnTo>
                    <a:pt x="1114011" y="7256342"/>
                  </a:lnTo>
                  <a:lnTo>
                    <a:pt x="1117357" y="7258564"/>
                  </a:lnTo>
                  <a:lnTo>
                    <a:pt x="1121945" y="7259457"/>
                  </a:lnTo>
                  <a:lnTo>
                    <a:pt x="1149800" y="7270393"/>
                  </a:lnTo>
                  <a:lnTo>
                    <a:pt x="1189134" y="7274359"/>
                  </a:lnTo>
                  <a:lnTo>
                    <a:pt x="1228467" y="7270393"/>
                  </a:lnTo>
                  <a:lnTo>
                    <a:pt x="1253047" y="7260743"/>
                  </a:lnTo>
                  <a:lnTo>
                    <a:pt x="1264245" y="7258564"/>
                  </a:lnTo>
                  <a:lnTo>
                    <a:pt x="1272413" y="7253140"/>
                  </a:lnTo>
                  <a:lnTo>
                    <a:pt x="1290337" y="7246103"/>
                  </a:lnTo>
                  <a:lnTo>
                    <a:pt x="1314458" y="7225220"/>
                  </a:lnTo>
                  <a:lnTo>
                    <a:pt x="1328808" y="7215691"/>
                  </a:lnTo>
                  <a:lnTo>
                    <a:pt x="1328807" y="7215691"/>
                  </a:lnTo>
                  <a:lnTo>
                    <a:pt x="1333329" y="7208881"/>
                  </a:lnTo>
                  <a:lnTo>
                    <a:pt x="1339737" y="7203334"/>
                  </a:lnTo>
                  <a:lnTo>
                    <a:pt x="1357037" y="7173179"/>
                  </a:lnTo>
                  <a:lnTo>
                    <a:pt x="1371681" y="7151127"/>
                  </a:lnTo>
                  <a:cubicBezTo>
                    <a:pt x="1381209" y="7127632"/>
                    <a:pt x="1385971" y="7102657"/>
                    <a:pt x="1385972" y="7077682"/>
                  </a:cubicBezTo>
                  <a:lnTo>
                    <a:pt x="1384305" y="7069116"/>
                  </a:lnTo>
                  <a:lnTo>
                    <a:pt x="1384305" y="6920643"/>
                  </a:lnTo>
                  <a:lnTo>
                    <a:pt x="1385972" y="6912076"/>
                  </a:lnTo>
                  <a:lnTo>
                    <a:pt x="1384305" y="6903510"/>
                  </a:lnTo>
                  <a:lnTo>
                    <a:pt x="1384306" y="5105957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9" name="任意多边形 30"/>
            <p:cNvSpPr/>
            <p:nvPr/>
          </p:nvSpPr>
          <p:spPr>
            <a:xfrm rot="10800000" flipH="1" flipV="1">
              <a:off x="5171463" y="3816171"/>
              <a:ext cx="857607" cy="2269220"/>
            </a:xfrm>
            <a:custGeom>
              <a:avLst/>
              <a:gdLst>
                <a:gd name="connsiteX0" fmla="*/ 0 w 980636"/>
                <a:gd name="connsiteY0" fmla="*/ 0 h 2594754"/>
                <a:gd name="connsiteX1" fmla="*/ 980636 w 980636"/>
                <a:gd name="connsiteY1" fmla="*/ 0 h 2594754"/>
                <a:gd name="connsiteX2" fmla="*/ 980636 w 980636"/>
                <a:gd name="connsiteY2" fmla="*/ 503855 h 2594754"/>
                <a:gd name="connsiteX3" fmla="*/ 979457 w 980636"/>
                <a:gd name="connsiteY3" fmla="*/ 503855 h 2594754"/>
                <a:gd name="connsiteX4" fmla="*/ 979457 w 980636"/>
                <a:gd name="connsiteY4" fmla="*/ 2449536 h 2594754"/>
                <a:gd name="connsiteX5" fmla="*/ 980636 w 980636"/>
                <a:gd name="connsiteY5" fmla="*/ 2455597 h 2594754"/>
                <a:gd name="connsiteX6" fmla="*/ 970525 w 980636"/>
                <a:gd name="connsiteY6" fmla="*/ 2507562 h 2594754"/>
                <a:gd name="connsiteX7" fmla="*/ 960163 w 980636"/>
                <a:gd name="connsiteY7" fmla="*/ 2523165 h 2594754"/>
                <a:gd name="connsiteX8" fmla="*/ 947923 w 980636"/>
                <a:gd name="connsiteY8" fmla="*/ 2544501 h 2594754"/>
                <a:gd name="connsiteX9" fmla="*/ 943389 w 980636"/>
                <a:gd name="connsiteY9" fmla="*/ 2548426 h 2594754"/>
                <a:gd name="connsiteX10" fmla="*/ 940190 w 980636"/>
                <a:gd name="connsiteY10" fmla="*/ 2553244 h 2594754"/>
                <a:gd name="connsiteX11" fmla="*/ 940190 w 980636"/>
                <a:gd name="connsiteY11" fmla="*/ 2553244 h 2594754"/>
                <a:gd name="connsiteX12" fmla="*/ 930037 w 980636"/>
                <a:gd name="connsiteY12" fmla="*/ 2559986 h 2594754"/>
                <a:gd name="connsiteX13" fmla="*/ 912970 w 980636"/>
                <a:gd name="connsiteY13" fmla="*/ 2574762 h 2594754"/>
                <a:gd name="connsiteX14" fmla="*/ 900288 w 980636"/>
                <a:gd name="connsiteY14" fmla="*/ 2579741 h 2594754"/>
                <a:gd name="connsiteX15" fmla="*/ 894509 w 980636"/>
                <a:gd name="connsiteY15" fmla="*/ 2583578 h 2594754"/>
                <a:gd name="connsiteX16" fmla="*/ 886586 w 980636"/>
                <a:gd name="connsiteY16" fmla="*/ 2585120 h 2594754"/>
                <a:gd name="connsiteX17" fmla="*/ 869195 w 980636"/>
                <a:gd name="connsiteY17" fmla="*/ 2591948 h 2594754"/>
                <a:gd name="connsiteX18" fmla="*/ 841365 w 980636"/>
                <a:gd name="connsiteY18" fmla="*/ 2594754 h 2594754"/>
                <a:gd name="connsiteX19" fmla="*/ 813534 w 980636"/>
                <a:gd name="connsiteY19" fmla="*/ 2591948 h 2594754"/>
                <a:gd name="connsiteX20" fmla="*/ 793826 w 980636"/>
                <a:gd name="connsiteY20" fmla="*/ 2584210 h 2594754"/>
                <a:gd name="connsiteX21" fmla="*/ 790580 w 980636"/>
                <a:gd name="connsiteY21" fmla="*/ 2583578 h 2594754"/>
                <a:gd name="connsiteX22" fmla="*/ 788212 w 980636"/>
                <a:gd name="connsiteY22" fmla="*/ 2582006 h 2594754"/>
                <a:gd name="connsiteX23" fmla="*/ 769759 w 980636"/>
                <a:gd name="connsiteY23" fmla="*/ 2574762 h 2594754"/>
                <a:gd name="connsiteX24" fmla="*/ 744927 w 980636"/>
                <a:gd name="connsiteY24" fmla="*/ 2553262 h 2594754"/>
                <a:gd name="connsiteX25" fmla="*/ 744898 w 980636"/>
                <a:gd name="connsiteY25" fmla="*/ 2553244 h 2594754"/>
                <a:gd name="connsiteX26" fmla="*/ 744856 w 980636"/>
                <a:gd name="connsiteY26" fmla="*/ 2553201 h 2594754"/>
                <a:gd name="connsiteX27" fmla="*/ 734806 w 980636"/>
                <a:gd name="connsiteY27" fmla="*/ 2544501 h 2594754"/>
                <a:gd name="connsiteX28" fmla="*/ 732991 w 980636"/>
                <a:gd name="connsiteY28" fmla="*/ 2541336 h 2594754"/>
                <a:gd name="connsiteX29" fmla="*/ 1 w 980636"/>
                <a:gd name="connsiteY29" fmla="*/ 1808338 h 2594754"/>
                <a:gd name="connsiteX30" fmla="*/ 1 w 980636"/>
                <a:gd name="connsiteY30" fmla="*/ 503855 h 2594754"/>
                <a:gd name="connsiteX31" fmla="*/ 0 w 980636"/>
                <a:gd name="connsiteY31" fmla="*/ 503855 h 2594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80636" h="2594754">
                  <a:moveTo>
                    <a:pt x="0" y="0"/>
                  </a:moveTo>
                  <a:lnTo>
                    <a:pt x="980636" y="0"/>
                  </a:lnTo>
                  <a:lnTo>
                    <a:pt x="980636" y="503855"/>
                  </a:lnTo>
                  <a:lnTo>
                    <a:pt x="979457" y="503855"/>
                  </a:lnTo>
                  <a:lnTo>
                    <a:pt x="979457" y="2449536"/>
                  </a:lnTo>
                  <a:lnTo>
                    <a:pt x="980636" y="2455597"/>
                  </a:lnTo>
                  <a:cubicBezTo>
                    <a:pt x="980636" y="2473268"/>
                    <a:pt x="977266" y="2490938"/>
                    <a:pt x="970525" y="2507562"/>
                  </a:cubicBezTo>
                  <a:lnTo>
                    <a:pt x="960163" y="2523165"/>
                  </a:lnTo>
                  <a:lnTo>
                    <a:pt x="947923" y="2544501"/>
                  </a:lnTo>
                  <a:lnTo>
                    <a:pt x="943389" y="2548426"/>
                  </a:lnTo>
                  <a:lnTo>
                    <a:pt x="940190" y="2553244"/>
                  </a:lnTo>
                  <a:lnTo>
                    <a:pt x="940190" y="2553244"/>
                  </a:lnTo>
                  <a:lnTo>
                    <a:pt x="930037" y="2559986"/>
                  </a:lnTo>
                  <a:lnTo>
                    <a:pt x="912970" y="2574762"/>
                  </a:lnTo>
                  <a:lnTo>
                    <a:pt x="900288" y="2579741"/>
                  </a:lnTo>
                  <a:lnTo>
                    <a:pt x="894509" y="2583578"/>
                  </a:lnTo>
                  <a:lnTo>
                    <a:pt x="886586" y="2585120"/>
                  </a:lnTo>
                  <a:lnTo>
                    <a:pt x="869195" y="2591948"/>
                  </a:lnTo>
                  <a:lnTo>
                    <a:pt x="841365" y="2594754"/>
                  </a:lnTo>
                  <a:lnTo>
                    <a:pt x="813534" y="2591948"/>
                  </a:lnTo>
                  <a:lnTo>
                    <a:pt x="793826" y="2584210"/>
                  </a:lnTo>
                  <a:lnTo>
                    <a:pt x="790580" y="2583578"/>
                  </a:lnTo>
                  <a:lnTo>
                    <a:pt x="788212" y="2582006"/>
                  </a:lnTo>
                  <a:lnTo>
                    <a:pt x="769759" y="2574762"/>
                  </a:lnTo>
                  <a:lnTo>
                    <a:pt x="744927" y="2553262"/>
                  </a:lnTo>
                  <a:lnTo>
                    <a:pt x="744898" y="2553244"/>
                  </a:lnTo>
                  <a:lnTo>
                    <a:pt x="744856" y="2553201"/>
                  </a:lnTo>
                  <a:lnTo>
                    <a:pt x="734806" y="2544501"/>
                  </a:lnTo>
                  <a:lnTo>
                    <a:pt x="732991" y="2541336"/>
                  </a:lnTo>
                  <a:lnTo>
                    <a:pt x="1" y="1808338"/>
                  </a:lnTo>
                  <a:lnTo>
                    <a:pt x="1" y="503855"/>
                  </a:lnTo>
                  <a:lnTo>
                    <a:pt x="0" y="503855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0" name="矩形 31"/>
            <p:cNvSpPr/>
            <p:nvPr/>
          </p:nvSpPr>
          <p:spPr>
            <a:xfrm rot="16200000">
              <a:off x="5423910" y="3565851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34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1" name="任意多边形 32"/>
            <p:cNvSpPr/>
            <p:nvPr/>
          </p:nvSpPr>
          <p:spPr>
            <a:xfrm>
              <a:off x="3845142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FEB750"/>
            </a:solidFill>
            <a:ln w="19050">
              <a:noFill/>
            </a:ln>
            <a:effectLst>
              <a:outerShdw blurRad="584200" dist="1524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2" name="任意多边形 33"/>
            <p:cNvSpPr/>
            <p:nvPr/>
          </p:nvSpPr>
          <p:spPr>
            <a:xfrm flipH="1">
              <a:off x="6246337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E27172"/>
            </a:solidFill>
            <a:ln w="19050">
              <a:noFill/>
            </a:ln>
            <a:effectLst>
              <a:outerShdw blurRad="584200" dist="152400" dir="81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3" name="任意多边形 34"/>
            <p:cNvSpPr/>
            <p:nvPr/>
          </p:nvSpPr>
          <p:spPr>
            <a:xfrm flipV="1">
              <a:off x="3845142" y="4008940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03ACBE"/>
            </a:solidFill>
            <a:ln w="19050">
              <a:noFill/>
            </a:ln>
            <a:effectLst>
              <a:outerShdw blurRad="584200" dist="152400" dir="18900000" algn="b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4" name="任意多边形 35"/>
            <p:cNvSpPr/>
            <p:nvPr/>
          </p:nvSpPr>
          <p:spPr>
            <a:xfrm flipH="1" flipV="1">
              <a:off x="6250503" y="4008940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633E72"/>
            </a:solidFill>
            <a:ln w="19050">
              <a:noFill/>
            </a:ln>
            <a:effectLst>
              <a:outerShdw blurRad="584200" dist="152400" dir="13500000" algn="b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5" name="矩形 36"/>
            <p:cNvSpPr/>
            <p:nvPr/>
          </p:nvSpPr>
          <p:spPr>
            <a:xfrm rot="5400000" flipV="1">
              <a:off x="5432239" y="2347445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6" name="矩形 37"/>
            <p:cNvSpPr/>
            <p:nvPr/>
          </p:nvSpPr>
          <p:spPr>
            <a:xfrm rot="16200000">
              <a:off x="6386077" y="4482715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7" name="矩形 38"/>
            <p:cNvSpPr/>
            <p:nvPr/>
          </p:nvSpPr>
          <p:spPr>
            <a:xfrm rot="5400000" flipV="1">
              <a:off x="6394406" y="3269862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8" name="矩形 39"/>
            <p:cNvSpPr/>
            <p:nvPr/>
          </p:nvSpPr>
          <p:spPr>
            <a:xfrm>
              <a:off x="4812299" y="3881130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9" name="矩形 40"/>
            <p:cNvSpPr/>
            <p:nvPr/>
          </p:nvSpPr>
          <p:spPr>
            <a:xfrm rot="10800000" flipV="1">
              <a:off x="6026867" y="3870707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0" name="矩形 41"/>
            <p:cNvSpPr/>
            <p:nvPr/>
          </p:nvSpPr>
          <p:spPr>
            <a:xfrm>
              <a:off x="5782661" y="2964029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1" name="矩形 42"/>
            <p:cNvSpPr/>
            <p:nvPr/>
          </p:nvSpPr>
          <p:spPr>
            <a:xfrm rot="10800000" flipV="1">
              <a:off x="6988898" y="2953607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43"/>
            <p:cNvSpPr/>
            <p:nvPr/>
          </p:nvSpPr>
          <p:spPr>
            <a:xfrm rot="10800000" flipH="1">
              <a:off x="3846336" y="1609452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3" name="任意多边形 44"/>
            <p:cNvSpPr/>
            <p:nvPr/>
          </p:nvSpPr>
          <p:spPr>
            <a:xfrm rot="10800000">
              <a:off x="6138642" y="1615844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4" name="任意多边形 45"/>
            <p:cNvSpPr/>
            <p:nvPr/>
          </p:nvSpPr>
          <p:spPr>
            <a:xfrm rot="10800000" flipH="1" flipV="1">
              <a:off x="3850779" y="3875595"/>
              <a:ext cx="2173791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5" name="任意多边形 46"/>
            <p:cNvSpPr/>
            <p:nvPr/>
          </p:nvSpPr>
          <p:spPr>
            <a:xfrm rot="10800000" flipV="1">
              <a:off x="6149192" y="3881987"/>
              <a:ext cx="2194328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6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7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8" name="任意多边形 49"/>
            <p:cNvSpPr/>
            <p:nvPr/>
          </p:nvSpPr>
          <p:spPr>
            <a:xfrm flipH="1" flipV="1">
              <a:off x="6249877" y="5854815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35000"/>
                  </a:schemeClr>
                </a:gs>
                <a:gs pos="2000">
                  <a:schemeClr val="tx1">
                    <a:alpha val="12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0"/>
            <p:cNvSpPr/>
            <p:nvPr/>
          </p:nvSpPr>
          <p:spPr>
            <a:xfrm flipV="1">
              <a:off x="4691258" y="5854815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0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1" name="任意多边形 52"/>
            <p:cNvSpPr/>
            <p:nvPr/>
          </p:nvSpPr>
          <p:spPr>
            <a:xfrm rot="16200000">
              <a:off x="3339197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2" name="任意多边形 53"/>
            <p:cNvSpPr/>
            <p:nvPr/>
          </p:nvSpPr>
          <p:spPr>
            <a:xfrm rot="16200000" flipH="1" flipV="1">
              <a:off x="7606218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17000">
                  <a:schemeClr val="tx1">
                    <a:alpha val="19000"/>
                  </a:schemeClr>
                </a:gs>
                <a:gs pos="2000">
                  <a:schemeClr val="tx1">
                    <a:alpha val="15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3" name="任意多边形 54"/>
            <p:cNvSpPr/>
            <p:nvPr/>
          </p:nvSpPr>
          <p:spPr>
            <a:xfrm rot="5400000" flipH="1">
              <a:off x="7606218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4" name="文本框 111"/>
          <p:cNvSpPr txBox="1"/>
          <p:nvPr/>
        </p:nvSpPr>
        <p:spPr>
          <a:xfrm>
            <a:off x="5081436" y="3278797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EB750"/>
                </a:solidFill>
                <a:latin typeface="Impact" panose="020B0806030902050204" pitchFamily="34" charset="0"/>
              </a:rPr>
              <a:t>01</a:t>
            </a:r>
            <a:endParaRPr lang="zh-CN" altLang="en-US" sz="3600" dirty="0">
              <a:solidFill>
                <a:srgbClr val="FEB750"/>
              </a:solidFill>
              <a:latin typeface="Impact" panose="020B0806030902050204" pitchFamily="34" charset="0"/>
            </a:endParaRPr>
          </a:p>
        </p:txBody>
      </p:sp>
      <p:sp>
        <p:nvSpPr>
          <p:cNvPr id="45" name="文本框 112"/>
          <p:cNvSpPr txBox="1"/>
          <p:nvPr/>
        </p:nvSpPr>
        <p:spPr>
          <a:xfrm>
            <a:off x="5081436" y="4178823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03ACBE"/>
                </a:solidFill>
                <a:latin typeface="Impact" panose="020B0806030902050204" pitchFamily="34" charset="0"/>
              </a:rPr>
              <a:t>04</a:t>
            </a:r>
            <a:endParaRPr lang="zh-CN" altLang="en-US" sz="36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sp>
        <p:nvSpPr>
          <p:cNvPr id="46" name="文本框 113"/>
          <p:cNvSpPr txBox="1"/>
          <p:nvPr/>
        </p:nvSpPr>
        <p:spPr>
          <a:xfrm>
            <a:off x="6049715" y="3278797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E27172"/>
                </a:solidFill>
                <a:latin typeface="Impact" panose="020B0806030902050204" pitchFamily="34" charset="0"/>
              </a:rPr>
              <a:t>02</a:t>
            </a:r>
            <a:endParaRPr lang="zh-CN" altLang="en-US" sz="3600" dirty="0">
              <a:solidFill>
                <a:srgbClr val="E27172"/>
              </a:solidFill>
              <a:latin typeface="Impact" panose="020B0806030902050204" pitchFamily="34" charset="0"/>
            </a:endParaRPr>
          </a:p>
        </p:txBody>
      </p:sp>
      <p:sp>
        <p:nvSpPr>
          <p:cNvPr id="47" name="文本框 114"/>
          <p:cNvSpPr txBox="1"/>
          <p:nvPr/>
        </p:nvSpPr>
        <p:spPr>
          <a:xfrm>
            <a:off x="6049715" y="4178823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33E72"/>
                </a:solidFill>
                <a:latin typeface="Impact" panose="020B0806030902050204" pitchFamily="34" charset="0"/>
              </a:rPr>
              <a:t>03</a:t>
            </a:r>
            <a:endParaRPr lang="zh-CN" altLang="en-US" sz="3600" dirty="0">
              <a:solidFill>
                <a:srgbClr val="633E72"/>
              </a:solidFill>
              <a:latin typeface="Impact" panose="020B0806030902050204" pitchFamily="34" charset="0"/>
            </a:endParaRPr>
          </a:p>
        </p:txBody>
      </p:sp>
      <p:sp>
        <p:nvSpPr>
          <p:cNvPr id="84" name="文本框 145"/>
          <p:cNvSpPr txBox="1"/>
          <p:nvPr/>
        </p:nvSpPr>
        <p:spPr>
          <a:xfrm>
            <a:off x="258792" y="1826364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zh-CN" sz="2800" b="1" dirty="0">
                <a:solidFill>
                  <a:srgbClr val="FFB850"/>
                </a:solidFill>
                <a:latin typeface="Impact" pitchFamily="34" charset="0"/>
                <a:ea typeface="微软雅黑" panose="020B0503020204020204" pitchFamily="34" charset="-122"/>
                <a:cs typeface="Arial" pitchFamily="34" charset="0"/>
              </a:rPr>
              <a:t>Организационно-подготовительный</a:t>
            </a:r>
            <a:endParaRPr lang="zh-CN" altLang="en-US" sz="2800" b="1" dirty="0">
              <a:solidFill>
                <a:srgbClr val="FFB850"/>
              </a:solidFill>
              <a:latin typeface="Impact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89" name="文本框 145"/>
          <p:cNvSpPr txBox="1"/>
          <p:nvPr/>
        </p:nvSpPr>
        <p:spPr>
          <a:xfrm>
            <a:off x="8520023" y="1814862"/>
            <a:ext cx="3323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800" b="1" dirty="0">
                <a:solidFill>
                  <a:srgbClr val="E27172"/>
                </a:solidFill>
                <a:latin typeface="Impact" pitchFamily="34" charset="0"/>
                <a:cs typeface="Arial" pitchFamily="34" charset="0"/>
              </a:rPr>
              <a:t>Диагностический</a:t>
            </a:r>
            <a:endParaRPr lang="zh-CN" altLang="en-US" sz="2800" b="1" dirty="0">
              <a:solidFill>
                <a:srgbClr val="E27172"/>
              </a:solidFill>
              <a:latin typeface="Impact" pitchFamily="34" charset="0"/>
              <a:cs typeface="Arial" pitchFamily="34" charset="0"/>
            </a:endParaRPr>
          </a:p>
        </p:txBody>
      </p:sp>
      <p:sp>
        <p:nvSpPr>
          <p:cNvPr id="90" name="文本框 145"/>
          <p:cNvSpPr txBox="1"/>
          <p:nvPr/>
        </p:nvSpPr>
        <p:spPr>
          <a:xfrm>
            <a:off x="227162" y="4684583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dirty="0">
                <a:solidFill>
                  <a:srgbClr val="03ACBE"/>
                </a:solidFill>
                <a:latin typeface="Impact" panose="020B0806030902050204" pitchFamily="34" charset="0"/>
              </a:rPr>
              <a:t>Рефлексивно-оценочный</a:t>
            </a:r>
            <a:endParaRPr lang="zh-CN" altLang="en-US" sz="28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sp>
        <p:nvSpPr>
          <p:cNvPr id="91" name="文本框 145"/>
          <p:cNvSpPr txBox="1"/>
          <p:nvPr/>
        </p:nvSpPr>
        <p:spPr>
          <a:xfrm>
            <a:off x="8557404" y="4742092"/>
            <a:ext cx="3323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b="1" dirty="0">
                <a:solidFill>
                  <a:srgbClr val="633E72"/>
                </a:solidFill>
                <a:latin typeface="Impact" pitchFamily="34" charset="0"/>
                <a:cs typeface="Arial" pitchFamily="34" charset="0"/>
              </a:rPr>
              <a:t>Основной</a:t>
            </a:r>
            <a:r>
              <a:rPr lang="ru-RU" altLang="zh-CN" sz="2400" b="1" dirty="0">
                <a:solidFill>
                  <a:srgbClr val="633E7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zh-CN" altLang="en-US" sz="2400" b="1" dirty="0">
              <a:solidFill>
                <a:srgbClr val="633E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950234" y="1016193"/>
            <a:ext cx="6694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Этапы м</a:t>
            </a:r>
            <a:r>
              <a:rPr lang="ru-RU" alt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оделирования и апробации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93" name="Freeform 173">
            <a:extLst>
              <a:ext uri="{FF2B5EF4-FFF2-40B4-BE49-F238E27FC236}">
                <a16:creationId xmlns:a16="http://schemas.microsoft.com/office/drawing/2014/main" id="{361889E4-B976-428C-9BA7-4305ABC3FB57}"/>
              </a:ext>
            </a:extLst>
          </p:cNvPr>
          <p:cNvSpPr>
            <a:spLocks noEditPoints="1"/>
          </p:cNvSpPr>
          <p:nvPr/>
        </p:nvSpPr>
        <p:spPr bwMode="auto">
          <a:xfrm>
            <a:off x="7808655" y="2753656"/>
            <a:ext cx="359915" cy="348602"/>
          </a:xfrm>
          <a:custGeom>
            <a:avLst/>
            <a:gdLst>
              <a:gd name="T0" fmla="*/ 279 w 603"/>
              <a:gd name="T1" fmla="*/ 487 h 585"/>
              <a:gd name="T2" fmla="*/ 332 w 603"/>
              <a:gd name="T3" fmla="*/ 487 h 585"/>
              <a:gd name="T4" fmla="*/ 365 w 603"/>
              <a:gd name="T5" fmla="*/ 454 h 585"/>
              <a:gd name="T6" fmla="*/ 365 w 603"/>
              <a:gd name="T7" fmla="*/ 265 h 585"/>
              <a:gd name="T8" fmla="*/ 332 w 603"/>
              <a:gd name="T9" fmla="*/ 231 h 585"/>
              <a:gd name="T10" fmla="*/ 279 w 603"/>
              <a:gd name="T11" fmla="*/ 231 h 585"/>
              <a:gd name="T12" fmla="*/ 245 w 603"/>
              <a:gd name="T13" fmla="*/ 265 h 585"/>
              <a:gd name="T14" fmla="*/ 245 w 603"/>
              <a:gd name="T15" fmla="*/ 454 h 585"/>
              <a:gd name="T16" fmla="*/ 279 w 603"/>
              <a:gd name="T17" fmla="*/ 487 h 585"/>
              <a:gd name="T18" fmla="*/ 121 w 603"/>
              <a:gd name="T19" fmla="*/ 487 h 585"/>
              <a:gd name="T20" fmla="*/ 174 w 603"/>
              <a:gd name="T21" fmla="*/ 487 h 585"/>
              <a:gd name="T22" fmla="*/ 207 w 603"/>
              <a:gd name="T23" fmla="*/ 454 h 585"/>
              <a:gd name="T24" fmla="*/ 207 w 603"/>
              <a:gd name="T25" fmla="*/ 363 h 585"/>
              <a:gd name="T26" fmla="*/ 174 w 603"/>
              <a:gd name="T27" fmla="*/ 330 h 585"/>
              <a:gd name="T28" fmla="*/ 121 w 603"/>
              <a:gd name="T29" fmla="*/ 330 h 585"/>
              <a:gd name="T30" fmla="*/ 88 w 603"/>
              <a:gd name="T31" fmla="*/ 363 h 585"/>
              <a:gd name="T32" fmla="*/ 88 w 603"/>
              <a:gd name="T33" fmla="*/ 454 h 585"/>
              <a:gd name="T34" fmla="*/ 121 w 603"/>
              <a:gd name="T35" fmla="*/ 487 h 585"/>
              <a:gd name="T36" fmla="*/ 403 w 603"/>
              <a:gd name="T37" fmla="*/ 454 h 585"/>
              <a:gd name="T38" fmla="*/ 437 w 603"/>
              <a:gd name="T39" fmla="*/ 487 h 585"/>
              <a:gd name="T40" fmla="*/ 490 w 603"/>
              <a:gd name="T41" fmla="*/ 487 h 585"/>
              <a:gd name="T42" fmla="*/ 523 w 603"/>
              <a:gd name="T43" fmla="*/ 454 h 585"/>
              <a:gd name="T44" fmla="*/ 523 w 603"/>
              <a:gd name="T45" fmla="*/ 124 h 585"/>
              <a:gd name="T46" fmla="*/ 587 w 603"/>
              <a:gd name="T47" fmla="*/ 124 h 585"/>
              <a:gd name="T48" fmla="*/ 464 w 603"/>
              <a:gd name="T49" fmla="*/ 0 h 585"/>
              <a:gd name="T50" fmla="*/ 339 w 603"/>
              <a:gd name="T51" fmla="*/ 124 h 585"/>
              <a:gd name="T52" fmla="*/ 403 w 603"/>
              <a:gd name="T53" fmla="*/ 124 h 585"/>
              <a:gd name="T54" fmla="*/ 403 w 603"/>
              <a:gd name="T55" fmla="*/ 454 h 585"/>
              <a:gd name="T56" fmla="*/ 570 w 603"/>
              <a:gd name="T57" fmla="*/ 516 h 585"/>
              <a:gd name="T58" fmla="*/ 34 w 603"/>
              <a:gd name="T59" fmla="*/ 516 h 585"/>
              <a:gd name="T60" fmla="*/ 0 w 603"/>
              <a:gd name="T61" fmla="*/ 549 h 585"/>
              <a:gd name="T62" fmla="*/ 0 w 603"/>
              <a:gd name="T63" fmla="*/ 552 h 585"/>
              <a:gd name="T64" fmla="*/ 34 w 603"/>
              <a:gd name="T65" fmla="*/ 585 h 585"/>
              <a:gd name="T66" fmla="*/ 570 w 603"/>
              <a:gd name="T67" fmla="*/ 585 h 585"/>
              <a:gd name="T68" fmla="*/ 603 w 603"/>
              <a:gd name="T69" fmla="*/ 552 h 585"/>
              <a:gd name="T70" fmla="*/ 603 w 603"/>
              <a:gd name="T71" fmla="*/ 549 h 585"/>
              <a:gd name="T72" fmla="*/ 570 w 603"/>
              <a:gd name="T73" fmla="*/ 516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03" h="585">
                <a:moveTo>
                  <a:pt x="279" y="487"/>
                </a:moveTo>
                <a:cubicBezTo>
                  <a:pt x="332" y="487"/>
                  <a:pt x="332" y="487"/>
                  <a:pt x="332" y="487"/>
                </a:cubicBezTo>
                <a:cubicBezTo>
                  <a:pt x="350" y="487"/>
                  <a:pt x="365" y="472"/>
                  <a:pt x="365" y="454"/>
                </a:cubicBezTo>
                <a:cubicBezTo>
                  <a:pt x="365" y="265"/>
                  <a:pt x="365" y="265"/>
                  <a:pt x="365" y="265"/>
                </a:cubicBezTo>
                <a:cubicBezTo>
                  <a:pt x="365" y="246"/>
                  <a:pt x="350" y="231"/>
                  <a:pt x="332" y="231"/>
                </a:cubicBezTo>
                <a:cubicBezTo>
                  <a:pt x="279" y="231"/>
                  <a:pt x="279" y="231"/>
                  <a:pt x="279" y="231"/>
                </a:cubicBezTo>
                <a:cubicBezTo>
                  <a:pt x="260" y="231"/>
                  <a:pt x="245" y="246"/>
                  <a:pt x="245" y="265"/>
                </a:cubicBezTo>
                <a:cubicBezTo>
                  <a:pt x="245" y="454"/>
                  <a:pt x="245" y="454"/>
                  <a:pt x="245" y="454"/>
                </a:cubicBezTo>
                <a:cubicBezTo>
                  <a:pt x="245" y="472"/>
                  <a:pt x="260" y="487"/>
                  <a:pt x="279" y="487"/>
                </a:cubicBezTo>
                <a:close/>
                <a:moveTo>
                  <a:pt x="121" y="487"/>
                </a:moveTo>
                <a:cubicBezTo>
                  <a:pt x="174" y="487"/>
                  <a:pt x="174" y="487"/>
                  <a:pt x="174" y="487"/>
                </a:cubicBezTo>
                <a:cubicBezTo>
                  <a:pt x="192" y="487"/>
                  <a:pt x="207" y="472"/>
                  <a:pt x="207" y="454"/>
                </a:cubicBezTo>
                <a:cubicBezTo>
                  <a:pt x="207" y="363"/>
                  <a:pt x="207" y="363"/>
                  <a:pt x="207" y="363"/>
                </a:cubicBezTo>
                <a:cubicBezTo>
                  <a:pt x="207" y="345"/>
                  <a:pt x="192" y="330"/>
                  <a:pt x="174" y="330"/>
                </a:cubicBezTo>
                <a:cubicBezTo>
                  <a:pt x="121" y="330"/>
                  <a:pt x="121" y="330"/>
                  <a:pt x="121" y="330"/>
                </a:cubicBezTo>
                <a:cubicBezTo>
                  <a:pt x="102" y="330"/>
                  <a:pt x="88" y="345"/>
                  <a:pt x="88" y="363"/>
                </a:cubicBezTo>
                <a:cubicBezTo>
                  <a:pt x="88" y="454"/>
                  <a:pt x="88" y="454"/>
                  <a:pt x="88" y="454"/>
                </a:cubicBezTo>
                <a:cubicBezTo>
                  <a:pt x="88" y="472"/>
                  <a:pt x="102" y="487"/>
                  <a:pt x="121" y="487"/>
                </a:cubicBezTo>
                <a:close/>
                <a:moveTo>
                  <a:pt x="403" y="454"/>
                </a:moveTo>
                <a:cubicBezTo>
                  <a:pt x="403" y="472"/>
                  <a:pt x="418" y="487"/>
                  <a:pt x="437" y="487"/>
                </a:cubicBezTo>
                <a:cubicBezTo>
                  <a:pt x="490" y="487"/>
                  <a:pt x="490" y="487"/>
                  <a:pt x="490" y="487"/>
                </a:cubicBezTo>
                <a:cubicBezTo>
                  <a:pt x="508" y="487"/>
                  <a:pt x="523" y="472"/>
                  <a:pt x="523" y="454"/>
                </a:cubicBezTo>
                <a:cubicBezTo>
                  <a:pt x="523" y="124"/>
                  <a:pt x="523" y="124"/>
                  <a:pt x="523" y="124"/>
                </a:cubicBezTo>
                <a:cubicBezTo>
                  <a:pt x="587" y="124"/>
                  <a:pt x="587" y="124"/>
                  <a:pt x="587" y="124"/>
                </a:cubicBezTo>
                <a:cubicBezTo>
                  <a:pt x="464" y="0"/>
                  <a:pt x="464" y="0"/>
                  <a:pt x="464" y="0"/>
                </a:cubicBezTo>
                <a:cubicBezTo>
                  <a:pt x="339" y="124"/>
                  <a:pt x="339" y="124"/>
                  <a:pt x="339" y="124"/>
                </a:cubicBezTo>
                <a:cubicBezTo>
                  <a:pt x="403" y="124"/>
                  <a:pt x="403" y="124"/>
                  <a:pt x="403" y="124"/>
                </a:cubicBezTo>
                <a:lnTo>
                  <a:pt x="403" y="454"/>
                </a:lnTo>
                <a:close/>
                <a:moveTo>
                  <a:pt x="570" y="516"/>
                </a:moveTo>
                <a:cubicBezTo>
                  <a:pt x="34" y="516"/>
                  <a:pt x="34" y="516"/>
                  <a:pt x="34" y="516"/>
                </a:cubicBezTo>
                <a:cubicBezTo>
                  <a:pt x="15" y="516"/>
                  <a:pt x="0" y="531"/>
                  <a:pt x="0" y="549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570"/>
                  <a:pt x="15" y="585"/>
                  <a:pt x="34" y="585"/>
                </a:cubicBezTo>
                <a:cubicBezTo>
                  <a:pt x="570" y="585"/>
                  <a:pt x="570" y="585"/>
                  <a:pt x="570" y="585"/>
                </a:cubicBezTo>
                <a:cubicBezTo>
                  <a:pt x="588" y="585"/>
                  <a:pt x="603" y="570"/>
                  <a:pt x="603" y="552"/>
                </a:cubicBezTo>
                <a:cubicBezTo>
                  <a:pt x="603" y="549"/>
                  <a:pt x="603" y="549"/>
                  <a:pt x="603" y="549"/>
                </a:cubicBezTo>
                <a:cubicBezTo>
                  <a:pt x="603" y="531"/>
                  <a:pt x="588" y="516"/>
                  <a:pt x="570" y="5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de-DE" sz="1837"/>
          </a:p>
        </p:txBody>
      </p:sp>
      <p:grpSp>
        <p:nvGrpSpPr>
          <p:cNvPr id="94" name="Group 78">
            <a:extLst>
              <a:ext uri="{FF2B5EF4-FFF2-40B4-BE49-F238E27FC236}">
                <a16:creationId xmlns:a16="http://schemas.microsoft.com/office/drawing/2014/main" id="{E6EB73A5-6A36-4316-8BC5-DA0F5B443476}"/>
              </a:ext>
            </a:extLst>
          </p:cNvPr>
          <p:cNvGrpSpPr/>
          <p:nvPr/>
        </p:nvGrpSpPr>
        <p:grpSpPr>
          <a:xfrm>
            <a:off x="7813461" y="4987898"/>
            <a:ext cx="347539" cy="348602"/>
            <a:chOff x="6333523" y="4093722"/>
            <a:chExt cx="537960" cy="539604"/>
          </a:xfrm>
          <a:solidFill>
            <a:schemeClr val="bg1"/>
          </a:solidFill>
        </p:grpSpPr>
        <p:sp>
          <p:nvSpPr>
            <p:cNvPr id="95" name="Freeform 136">
              <a:extLst>
                <a:ext uri="{FF2B5EF4-FFF2-40B4-BE49-F238E27FC236}">
                  <a16:creationId xmlns:a16="http://schemas.microsoft.com/office/drawing/2014/main" id="{1A51CA8E-FDA2-47CB-8EC9-A7FB8D43C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093722"/>
              <a:ext cx="245125" cy="245125"/>
            </a:xfrm>
            <a:custGeom>
              <a:avLst/>
              <a:gdLst>
                <a:gd name="T0" fmla="*/ 25 w 147"/>
                <a:gd name="T1" fmla="*/ 111 h 147"/>
                <a:gd name="T2" fmla="*/ 7 w 147"/>
                <a:gd name="T3" fmla="*/ 129 h 147"/>
                <a:gd name="T4" fmla="*/ 25 w 147"/>
                <a:gd name="T5" fmla="*/ 147 h 147"/>
                <a:gd name="T6" fmla="*/ 147 w 147"/>
                <a:gd name="T7" fmla="*/ 147 h 147"/>
                <a:gd name="T8" fmla="*/ 147 w 147"/>
                <a:gd name="T9" fmla="*/ 25 h 147"/>
                <a:gd name="T10" fmla="*/ 129 w 147"/>
                <a:gd name="T11" fmla="*/ 7 h 147"/>
                <a:gd name="T12" fmla="*/ 110 w 147"/>
                <a:gd name="T13" fmla="*/ 25 h 147"/>
                <a:gd name="T14" fmla="*/ 110 w 147"/>
                <a:gd name="T15" fmla="*/ 88 h 147"/>
                <a:gd name="T16" fmla="*/ 29 w 147"/>
                <a:gd name="T17" fmla="*/ 6 h 147"/>
                <a:gd name="T18" fmla="*/ 6 w 147"/>
                <a:gd name="T19" fmla="*/ 6 h 147"/>
                <a:gd name="T20" fmla="*/ 6 w 147"/>
                <a:gd name="T21" fmla="*/ 29 h 147"/>
                <a:gd name="T22" fmla="*/ 88 w 147"/>
                <a:gd name="T23" fmla="*/ 111 h 147"/>
                <a:gd name="T24" fmla="*/ 25 w 147"/>
                <a:gd name="T25" fmla="*/ 11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25" y="111"/>
                  </a:moveTo>
                  <a:cubicBezTo>
                    <a:pt x="15" y="111"/>
                    <a:pt x="7" y="119"/>
                    <a:pt x="7" y="129"/>
                  </a:cubicBezTo>
                  <a:cubicBezTo>
                    <a:pt x="7" y="139"/>
                    <a:pt x="15" y="147"/>
                    <a:pt x="25" y="147"/>
                  </a:cubicBezTo>
                  <a:cubicBezTo>
                    <a:pt x="147" y="147"/>
                    <a:pt x="147" y="147"/>
                    <a:pt x="147" y="147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7" y="15"/>
                    <a:pt x="139" y="7"/>
                    <a:pt x="129" y="7"/>
                  </a:cubicBezTo>
                  <a:cubicBezTo>
                    <a:pt x="119" y="7"/>
                    <a:pt x="110" y="15"/>
                    <a:pt x="110" y="25"/>
                  </a:cubicBezTo>
                  <a:cubicBezTo>
                    <a:pt x="110" y="25"/>
                    <a:pt x="110" y="61"/>
                    <a:pt x="110" y="88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2" y="0"/>
                    <a:pt x="12" y="0"/>
                    <a:pt x="6" y="6"/>
                  </a:cubicBezTo>
                  <a:cubicBezTo>
                    <a:pt x="0" y="13"/>
                    <a:pt x="0" y="23"/>
                    <a:pt x="6" y="29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60" y="111"/>
                    <a:pt x="25" y="111"/>
                    <a:pt x="25" y="1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  <p:sp>
          <p:nvSpPr>
            <p:cNvPr id="96" name="Freeform 137">
              <a:extLst>
                <a:ext uri="{FF2B5EF4-FFF2-40B4-BE49-F238E27FC236}">
                  <a16:creationId xmlns:a16="http://schemas.microsoft.com/office/drawing/2014/main" id="{76A745EB-8F4C-4E12-BAB6-9FF3DC8A2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388201"/>
              <a:ext cx="245125" cy="245125"/>
            </a:xfrm>
            <a:custGeom>
              <a:avLst/>
              <a:gdLst>
                <a:gd name="T0" fmla="*/ 122 w 147"/>
                <a:gd name="T1" fmla="*/ 36 h 147"/>
                <a:gd name="T2" fmla="*/ 140 w 147"/>
                <a:gd name="T3" fmla="*/ 18 h 147"/>
                <a:gd name="T4" fmla="*/ 122 w 147"/>
                <a:gd name="T5" fmla="*/ 0 h 147"/>
                <a:gd name="T6" fmla="*/ 0 w 147"/>
                <a:gd name="T7" fmla="*/ 0 h 147"/>
                <a:gd name="T8" fmla="*/ 0 w 147"/>
                <a:gd name="T9" fmla="*/ 122 h 147"/>
                <a:gd name="T10" fmla="*/ 19 w 147"/>
                <a:gd name="T11" fmla="*/ 140 h 147"/>
                <a:gd name="T12" fmla="*/ 37 w 147"/>
                <a:gd name="T13" fmla="*/ 122 h 147"/>
                <a:gd name="T14" fmla="*/ 37 w 147"/>
                <a:gd name="T15" fmla="*/ 59 h 147"/>
                <a:gd name="T16" fmla="*/ 119 w 147"/>
                <a:gd name="T17" fmla="*/ 141 h 147"/>
                <a:gd name="T18" fmla="*/ 141 w 147"/>
                <a:gd name="T19" fmla="*/ 141 h 147"/>
                <a:gd name="T20" fmla="*/ 141 w 147"/>
                <a:gd name="T21" fmla="*/ 118 h 147"/>
                <a:gd name="T22" fmla="*/ 59 w 147"/>
                <a:gd name="T23" fmla="*/ 36 h 147"/>
                <a:gd name="T24" fmla="*/ 122 w 147"/>
                <a:gd name="T25" fmla="*/ 3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22" y="36"/>
                  </a:moveTo>
                  <a:cubicBezTo>
                    <a:pt x="132" y="36"/>
                    <a:pt x="140" y="28"/>
                    <a:pt x="140" y="18"/>
                  </a:cubicBezTo>
                  <a:cubicBezTo>
                    <a:pt x="140" y="8"/>
                    <a:pt x="132" y="0"/>
                    <a:pt x="1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2"/>
                    <a:pt x="9" y="140"/>
                    <a:pt x="19" y="140"/>
                  </a:cubicBezTo>
                  <a:cubicBezTo>
                    <a:pt x="29" y="140"/>
                    <a:pt x="37" y="132"/>
                    <a:pt x="37" y="122"/>
                  </a:cubicBezTo>
                  <a:cubicBezTo>
                    <a:pt x="37" y="122"/>
                    <a:pt x="37" y="86"/>
                    <a:pt x="37" y="59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25" y="147"/>
                    <a:pt x="135" y="147"/>
                    <a:pt x="141" y="141"/>
                  </a:cubicBezTo>
                  <a:cubicBezTo>
                    <a:pt x="147" y="134"/>
                    <a:pt x="147" y="124"/>
                    <a:pt x="141" y="118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87" y="36"/>
                    <a:pt x="122" y="36"/>
                    <a:pt x="12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  <p:sp>
          <p:nvSpPr>
            <p:cNvPr id="97" name="Freeform 138">
              <a:extLst>
                <a:ext uri="{FF2B5EF4-FFF2-40B4-BE49-F238E27FC236}">
                  <a16:creationId xmlns:a16="http://schemas.microsoft.com/office/drawing/2014/main" id="{E405EAF5-4227-4837-B8DA-DB15865D9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6358" y="4093722"/>
              <a:ext cx="245125" cy="245125"/>
            </a:xfrm>
            <a:custGeom>
              <a:avLst/>
              <a:gdLst>
                <a:gd name="T0" fmla="*/ 37 w 147"/>
                <a:gd name="T1" fmla="*/ 25 h 147"/>
                <a:gd name="T2" fmla="*/ 19 w 147"/>
                <a:gd name="T3" fmla="*/ 7 h 147"/>
                <a:gd name="T4" fmla="*/ 0 w 147"/>
                <a:gd name="T5" fmla="*/ 25 h 147"/>
                <a:gd name="T6" fmla="*/ 0 w 147"/>
                <a:gd name="T7" fmla="*/ 147 h 147"/>
                <a:gd name="T8" fmla="*/ 122 w 147"/>
                <a:gd name="T9" fmla="*/ 147 h 147"/>
                <a:gd name="T10" fmla="*/ 141 w 147"/>
                <a:gd name="T11" fmla="*/ 129 h 147"/>
                <a:gd name="T12" fmla="*/ 122 w 147"/>
                <a:gd name="T13" fmla="*/ 111 h 147"/>
                <a:gd name="T14" fmla="*/ 59 w 147"/>
                <a:gd name="T15" fmla="*/ 111 h 147"/>
                <a:gd name="T16" fmla="*/ 141 w 147"/>
                <a:gd name="T17" fmla="*/ 29 h 147"/>
                <a:gd name="T18" fmla="*/ 141 w 147"/>
                <a:gd name="T19" fmla="*/ 6 h 147"/>
                <a:gd name="T20" fmla="*/ 119 w 147"/>
                <a:gd name="T21" fmla="*/ 6 h 147"/>
                <a:gd name="T22" fmla="*/ 37 w 147"/>
                <a:gd name="T23" fmla="*/ 88 h 147"/>
                <a:gd name="T24" fmla="*/ 37 w 147"/>
                <a:gd name="T25" fmla="*/ 2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37" y="25"/>
                  </a:moveTo>
                  <a:cubicBezTo>
                    <a:pt x="37" y="15"/>
                    <a:pt x="29" y="7"/>
                    <a:pt x="19" y="7"/>
                  </a:cubicBezTo>
                  <a:cubicBezTo>
                    <a:pt x="9" y="7"/>
                    <a:pt x="0" y="15"/>
                    <a:pt x="0" y="2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122" y="147"/>
                    <a:pt x="122" y="147"/>
                    <a:pt x="122" y="147"/>
                  </a:cubicBezTo>
                  <a:cubicBezTo>
                    <a:pt x="132" y="147"/>
                    <a:pt x="141" y="139"/>
                    <a:pt x="141" y="129"/>
                  </a:cubicBezTo>
                  <a:cubicBezTo>
                    <a:pt x="141" y="119"/>
                    <a:pt x="132" y="111"/>
                    <a:pt x="122" y="111"/>
                  </a:cubicBezTo>
                  <a:cubicBezTo>
                    <a:pt x="122" y="111"/>
                    <a:pt x="87" y="111"/>
                    <a:pt x="59" y="111"/>
                  </a:cubicBezTo>
                  <a:cubicBezTo>
                    <a:pt x="141" y="29"/>
                    <a:pt x="141" y="29"/>
                    <a:pt x="141" y="29"/>
                  </a:cubicBezTo>
                  <a:cubicBezTo>
                    <a:pt x="147" y="23"/>
                    <a:pt x="147" y="13"/>
                    <a:pt x="141" y="6"/>
                  </a:cubicBezTo>
                  <a:cubicBezTo>
                    <a:pt x="135" y="0"/>
                    <a:pt x="125" y="0"/>
                    <a:pt x="119" y="6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61"/>
                    <a:pt x="37" y="25"/>
                    <a:pt x="3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  <p:sp>
          <p:nvSpPr>
            <p:cNvPr id="98" name="Freeform 139">
              <a:extLst>
                <a:ext uri="{FF2B5EF4-FFF2-40B4-BE49-F238E27FC236}">
                  <a16:creationId xmlns:a16="http://schemas.microsoft.com/office/drawing/2014/main" id="{91EF438D-5BC5-45F4-B641-97BAF18B0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3523" y="4388201"/>
              <a:ext cx="245125" cy="245125"/>
            </a:xfrm>
            <a:custGeom>
              <a:avLst/>
              <a:gdLst>
                <a:gd name="T0" fmla="*/ 110 w 147"/>
                <a:gd name="T1" fmla="*/ 122 h 147"/>
                <a:gd name="T2" fmla="*/ 129 w 147"/>
                <a:gd name="T3" fmla="*/ 140 h 147"/>
                <a:gd name="T4" fmla="*/ 147 w 147"/>
                <a:gd name="T5" fmla="*/ 122 h 147"/>
                <a:gd name="T6" fmla="*/ 147 w 147"/>
                <a:gd name="T7" fmla="*/ 0 h 147"/>
                <a:gd name="T8" fmla="*/ 25 w 147"/>
                <a:gd name="T9" fmla="*/ 0 h 147"/>
                <a:gd name="T10" fmla="*/ 7 w 147"/>
                <a:gd name="T11" fmla="*/ 18 h 147"/>
                <a:gd name="T12" fmla="*/ 25 w 147"/>
                <a:gd name="T13" fmla="*/ 36 h 147"/>
                <a:gd name="T14" fmla="*/ 88 w 147"/>
                <a:gd name="T15" fmla="*/ 36 h 147"/>
                <a:gd name="T16" fmla="*/ 6 w 147"/>
                <a:gd name="T17" fmla="*/ 118 h 147"/>
                <a:gd name="T18" fmla="*/ 6 w 147"/>
                <a:gd name="T19" fmla="*/ 141 h 147"/>
                <a:gd name="T20" fmla="*/ 29 w 147"/>
                <a:gd name="T21" fmla="*/ 141 h 147"/>
                <a:gd name="T22" fmla="*/ 110 w 147"/>
                <a:gd name="T23" fmla="*/ 59 h 147"/>
                <a:gd name="T24" fmla="*/ 110 w 147"/>
                <a:gd name="T25" fmla="*/ 12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47">
                  <a:moveTo>
                    <a:pt x="110" y="122"/>
                  </a:moveTo>
                  <a:cubicBezTo>
                    <a:pt x="110" y="132"/>
                    <a:pt x="119" y="140"/>
                    <a:pt x="129" y="140"/>
                  </a:cubicBezTo>
                  <a:cubicBezTo>
                    <a:pt x="139" y="140"/>
                    <a:pt x="147" y="132"/>
                    <a:pt x="147" y="122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8"/>
                    <a:pt x="7" y="18"/>
                  </a:cubicBezTo>
                  <a:cubicBezTo>
                    <a:pt x="7" y="28"/>
                    <a:pt x="15" y="36"/>
                    <a:pt x="25" y="36"/>
                  </a:cubicBezTo>
                  <a:cubicBezTo>
                    <a:pt x="25" y="36"/>
                    <a:pt x="60" y="36"/>
                    <a:pt x="88" y="36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0" y="124"/>
                    <a:pt x="0" y="134"/>
                    <a:pt x="6" y="141"/>
                  </a:cubicBezTo>
                  <a:cubicBezTo>
                    <a:pt x="12" y="147"/>
                    <a:pt x="22" y="147"/>
                    <a:pt x="29" y="141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110" y="86"/>
                    <a:pt x="110" y="122"/>
                    <a:pt x="110" y="1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de-DE" sz="1837"/>
            </a:p>
          </p:txBody>
        </p:sp>
      </p:grpSp>
      <p:grpSp>
        <p:nvGrpSpPr>
          <p:cNvPr id="99" name="Group 70">
            <a:extLst>
              <a:ext uri="{FF2B5EF4-FFF2-40B4-BE49-F238E27FC236}">
                <a16:creationId xmlns:a16="http://schemas.microsoft.com/office/drawing/2014/main" id="{4AAEDF58-5928-487A-8EA4-BA5AC491A32C}"/>
              </a:ext>
            </a:extLst>
          </p:cNvPr>
          <p:cNvGrpSpPr/>
          <p:nvPr/>
        </p:nvGrpSpPr>
        <p:grpSpPr>
          <a:xfrm>
            <a:off x="4021257" y="4973137"/>
            <a:ext cx="429976" cy="409748"/>
            <a:chOff x="726565" y="2786910"/>
            <a:chExt cx="519255" cy="517167"/>
          </a:xfrm>
          <a:solidFill>
            <a:schemeClr val="bg1"/>
          </a:solidFill>
        </p:grpSpPr>
        <p:sp>
          <p:nvSpPr>
            <p:cNvPr id="100" name="Freeform 17">
              <a:extLst>
                <a:ext uri="{FF2B5EF4-FFF2-40B4-BE49-F238E27FC236}">
                  <a16:creationId xmlns:a16="http://schemas.microsoft.com/office/drawing/2014/main" id="{34C09999-3F11-4AFF-8802-BD65C440D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999" y="2841238"/>
              <a:ext cx="135821" cy="284180"/>
            </a:xfrm>
            <a:custGeom>
              <a:avLst/>
              <a:gdLst>
                <a:gd name="T0" fmla="*/ 15 w 55"/>
                <a:gd name="T1" fmla="*/ 0 h 115"/>
                <a:gd name="T2" fmla="*/ 0 w 55"/>
                <a:gd name="T3" fmla="*/ 22 h 115"/>
                <a:gd name="T4" fmla="*/ 28 w 55"/>
                <a:gd name="T5" fmla="*/ 82 h 115"/>
                <a:gd name="T6" fmla="*/ 25 w 55"/>
                <a:gd name="T7" fmla="*/ 105 h 115"/>
                <a:gd name="T8" fmla="*/ 50 w 55"/>
                <a:gd name="T9" fmla="*/ 115 h 115"/>
                <a:gd name="T10" fmla="*/ 55 w 55"/>
                <a:gd name="T11" fmla="*/ 82 h 115"/>
                <a:gd name="T12" fmla="*/ 15 w 5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15">
                  <a:moveTo>
                    <a:pt x="15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7" y="36"/>
                    <a:pt x="28" y="58"/>
                    <a:pt x="28" y="82"/>
                  </a:cubicBezTo>
                  <a:cubicBezTo>
                    <a:pt x="28" y="90"/>
                    <a:pt x="27" y="98"/>
                    <a:pt x="25" y="105"/>
                  </a:cubicBezTo>
                  <a:cubicBezTo>
                    <a:pt x="50" y="115"/>
                    <a:pt x="50" y="115"/>
                    <a:pt x="50" y="115"/>
                  </a:cubicBezTo>
                  <a:cubicBezTo>
                    <a:pt x="53" y="105"/>
                    <a:pt x="55" y="94"/>
                    <a:pt x="55" y="82"/>
                  </a:cubicBezTo>
                  <a:cubicBezTo>
                    <a:pt x="55" y="49"/>
                    <a:pt x="39" y="19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1" name="Freeform 18">
              <a:extLst>
                <a:ext uri="{FF2B5EF4-FFF2-40B4-BE49-F238E27FC236}">
                  <a16:creationId xmlns:a16="http://schemas.microsoft.com/office/drawing/2014/main" id="{ACBE2275-C781-4889-BB97-42557A517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565" y="2786910"/>
              <a:ext cx="494181" cy="517167"/>
            </a:xfrm>
            <a:custGeom>
              <a:avLst/>
              <a:gdLst>
                <a:gd name="T0" fmla="*/ 176 w 200"/>
                <a:gd name="T1" fmla="*/ 138 h 209"/>
                <a:gd name="T2" fmla="*/ 105 w 200"/>
                <a:gd name="T3" fmla="*/ 183 h 209"/>
                <a:gd name="T4" fmla="*/ 27 w 200"/>
                <a:gd name="T5" fmla="*/ 104 h 209"/>
                <a:gd name="T6" fmla="*/ 99 w 200"/>
                <a:gd name="T7" fmla="*/ 26 h 209"/>
                <a:gd name="T8" fmla="*/ 99 w 200"/>
                <a:gd name="T9" fmla="*/ 0 h 209"/>
                <a:gd name="T10" fmla="*/ 0 w 200"/>
                <a:gd name="T11" fmla="*/ 104 h 209"/>
                <a:gd name="T12" fmla="*/ 105 w 200"/>
                <a:gd name="T13" fmla="*/ 209 h 209"/>
                <a:gd name="T14" fmla="*/ 200 w 200"/>
                <a:gd name="T15" fmla="*/ 148 h 209"/>
                <a:gd name="T16" fmla="*/ 176 w 200"/>
                <a:gd name="T17" fmla="*/ 13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209">
                  <a:moveTo>
                    <a:pt x="176" y="138"/>
                  </a:moveTo>
                  <a:cubicBezTo>
                    <a:pt x="163" y="165"/>
                    <a:pt x="136" y="183"/>
                    <a:pt x="105" y="183"/>
                  </a:cubicBezTo>
                  <a:cubicBezTo>
                    <a:pt x="62" y="183"/>
                    <a:pt x="27" y="148"/>
                    <a:pt x="27" y="104"/>
                  </a:cubicBezTo>
                  <a:cubicBezTo>
                    <a:pt x="27" y="63"/>
                    <a:pt x="59" y="29"/>
                    <a:pt x="99" y="26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44" y="3"/>
                    <a:pt x="0" y="48"/>
                    <a:pt x="0" y="104"/>
                  </a:cubicBezTo>
                  <a:cubicBezTo>
                    <a:pt x="0" y="162"/>
                    <a:pt x="47" y="209"/>
                    <a:pt x="105" y="209"/>
                  </a:cubicBezTo>
                  <a:cubicBezTo>
                    <a:pt x="147" y="209"/>
                    <a:pt x="184" y="184"/>
                    <a:pt x="200" y="148"/>
                  </a:cubicBezTo>
                  <a:lnTo>
                    <a:pt x="17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2" name="Freeform 19">
              <a:extLst>
                <a:ext uri="{FF2B5EF4-FFF2-40B4-BE49-F238E27FC236}">
                  <a16:creationId xmlns:a16="http://schemas.microsoft.com/office/drawing/2014/main" id="{1B82575F-2902-4DD5-A73A-A6035CF12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297" y="2786910"/>
              <a:ext cx="121195" cy="90896"/>
            </a:xfrm>
            <a:custGeom>
              <a:avLst/>
              <a:gdLst>
                <a:gd name="T0" fmla="*/ 0 w 49"/>
                <a:gd name="T1" fmla="*/ 0 h 37"/>
                <a:gd name="T2" fmla="*/ 0 w 49"/>
                <a:gd name="T3" fmla="*/ 26 h 37"/>
                <a:gd name="T4" fmla="*/ 34 w 49"/>
                <a:gd name="T5" fmla="*/ 37 h 37"/>
                <a:gd name="T6" fmla="*/ 49 w 49"/>
                <a:gd name="T7" fmla="*/ 15 h 37"/>
                <a:gd name="T8" fmla="*/ 0 w 49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7">
                  <a:moveTo>
                    <a:pt x="0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12" y="27"/>
                    <a:pt x="24" y="31"/>
                    <a:pt x="34" y="37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35" y="6"/>
                    <a:pt x="18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3" name="Freeform 20">
              <a:extLst>
                <a:ext uri="{FF2B5EF4-FFF2-40B4-BE49-F238E27FC236}">
                  <a16:creationId xmlns:a16="http://schemas.microsoft.com/office/drawing/2014/main" id="{6188896E-56DA-497B-9E0C-07C49B1B6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685" y="2930044"/>
              <a:ext cx="57463" cy="235076"/>
            </a:xfrm>
            <a:custGeom>
              <a:avLst/>
              <a:gdLst>
                <a:gd name="T0" fmla="*/ 23 w 23"/>
                <a:gd name="T1" fmla="*/ 91 h 95"/>
                <a:gd name="T2" fmla="*/ 18 w 23"/>
                <a:gd name="T3" fmla="*/ 95 h 95"/>
                <a:gd name="T4" fmla="*/ 5 w 23"/>
                <a:gd name="T5" fmla="*/ 95 h 95"/>
                <a:gd name="T6" fmla="*/ 0 w 23"/>
                <a:gd name="T7" fmla="*/ 91 h 95"/>
                <a:gd name="T8" fmla="*/ 0 w 23"/>
                <a:gd name="T9" fmla="*/ 5 h 95"/>
                <a:gd name="T10" fmla="*/ 5 w 23"/>
                <a:gd name="T11" fmla="*/ 0 h 95"/>
                <a:gd name="T12" fmla="*/ 18 w 23"/>
                <a:gd name="T13" fmla="*/ 0 h 95"/>
                <a:gd name="T14" fmla="*/ 23 w 23"/>
                <a:gd name="T15" fmla="*/ 5 h 95"/>
                <a:gd name="T16" fmla="*/ 23 w 23"/>
                <a:gd name="T17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95">
                  <a:moveTo>
                    <a:pt x="23" y="91"/>
                  </a:moveTo>
                  <a:cubicBezTo>
                    <a:pt x="23" y="93"/>
                    <a:pt x="21" y="95"/>
                    <a:pt x="18" y="95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3"/>
                    <a:pt x="0" y="9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5"/>
                  </a:cubicBezTo>
                  <a:lnTo>
                    <a:pt x="23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4" name="Freeform 21">
              <a:extLst>
                <a:ext uri="{FF2B5EF4-FFF2-40B4-BE49-F238E27FC236}">
                  <a16:creationId xmlns:a16="http://schemas.microsoft.com/office/drawing/2014/main" id="{0B95D1C6-A0B0-4C46-9E07-D9754A0E7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506" y="2991687"/>
              <a:ext cx="54329" cy="173434"/>
            </a:xfrm>
            <a:custGeom>
              <a:avLst/>
              <a:gdLst>
                <a:gd name="T0" fmla="*/ 22 w 22"/>
                <a:gd name="T1" fmla="*/ 66 h 70"/>
                <a:gd name="T2" fmla="*/ 18 w 22"/>
                <a:gd name="T3" fmla="*/ 70 h 70"/>
                <a:gd name="T4" fmla="*/ 4 w 22"/>
                <a:gd name="T5" fmla="*/ 70 h 70"/>
                <a:gd name="T6" fmla="*/ 0 w 22"/>
                <a:gd name="T7" fmla="*/ 66 h 70"/>
                <a:gd name="T8" fmla="*/ 0 w 22"/>
                <a:gd name="T9" fmla="*/ 5 h 70"/>
                <a:gd name="T10" fmla="*/ 4 w 22"/>
                <a:gd name="T11" fmla="*/ 0 h 70"/>
                <a:gd name="T12" fmla="*/ 18 w 22"/>
                <a:gd name="T13" fmla="*/ 0 h 70"/>
                <a:gd name="T14" fmla="*/ 22 w 22"/>
                <a:gd name="T15" fmla="*/ 5 h 70"/>
                <a:gd name="T16" fmla="*/ 22 w 22"/>
                <a:gd name="T17" fmla="*/ 6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70">
                  <a:moveTo>
                    <a:pt x="22" y="66"/>
                  </a:moveTo>
                  <a:cubicBezTo>
                    <a:pt x="22" y="68"/>
                    <a:pt x="20" y="70"/>
                    <a:pt x="18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2" y="70"/>
                    <a:pt x="0" y="68"/>
                    <a:pt x="0" y="6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0"/>
                    <a:pt x="22" y="2"/>
                    <a:pt x="22" y="5"/>
                  </a:cubicBezTo>
                  <a:lnTo>
                    <a:pt x="22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  <p:sp>
          <p:nvSpPr>
            <p:cNvPr id="105" name="Freeform 22">
              <a:extLst>
                <a:ext uri="{FF2B5EF4-FFF2-40B4-BE49-F238E27FC236}">
                  <a16:creationId xmlns:a16="http://schemas.microsoft.com/office/drawing/2014/main" id="{26FFD61C-9173-4FF7-991C-86B417525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237" y="3056462"/>
              <a:ext cx="56418" cy="108657"/>
            </a:xfrm>
            <a:custGeom>
              <a:avLst/>
              <a:gdLst>
                <a:gd name="T0" fmla="*/ 23 w 23"/>
                <a:gd name="T1" fmla="*/ 40 h 44"/>
                <a:gd name="T2" fmla="*/ 18 w 23"/>
                <a:gd name="T3" fmla="*/ 44 h 44"/>
                <a:gd name="T4" fmla="*/ 5 w 23"/>
                <a:gd name="T5" fmla="*/ 44 h 44"/>
                <a:gd name="T6" fmla="*/ 0 w 23"/>
                <a:gd name="T7" fmla="*/ 40 h 44"/>
                <a:gd name="T8" fmla="*/ 0 w 23"/>
                <a:gd name="T9" fmla="*/ 4 h 44"/>
                <a:gd name="T10" fmla="*/ 5 w 23"/>
                <a:gd name="T11" fmla="*/ 0 h 44"/>
                <a:gd name="T12" fmla="*/ 18 w 23"/>
                <a:gd name="T13" fmla="*/ 0 h 44"/>
                <a:gd name="T14" fmla="*/ 23 w 23"/>
                <a:gd name="T15" fmla="*/ 4 h 44"/>
                <a:gd name="T16" fmla="*/ 23 w 23"/>
                <a:gd name="T1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4">
                  <a:moveTo>
                    <a:pt x="23" y="40"/>
                  </a:moveTo>
                  <a:cubicBezTo>
                    <a:pt x="23" y="42"/>
                    <a:pt x="21" y="44"/>
                    <a:pt x="18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lnTo>
                    <a:pt x="23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sz="1837"/>
            </a:p>
          </p:txBody>
        </p:sp>
      </p:grpSp>
      <p:sp>
        <p:nvSpPr>
          <p:cNvPr id="106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4714661" y="2096218"/>
            <a:ext cx="305913" cy="34571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5208513" y="1980856"/>
            <a:ext cx="45719" cy="38282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408099" y="852290"/>
            <a:ext cx="4373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Диагностическая модель</a:t>
            </a:r>
          </a:p>
        </p:txBody>
      </p:sp>
      <p:sp>
        <p:nvSpPr>
          <p:cNvPr id="75" name="Pentagon 12"/>
          <p:cNvSpPr/>
          <p:nvPr/>
        </p:nvSpPr>
        <p:spPr>
          <a:xfrm>
            <a:off x="6098874" y="25878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83">
            <a:extLst>
              <a:ext uri="{FF2B5EF4-FFF2-40B4-BE49-F238E27FC236}">
                <a16:creationId xmlns:a16="http://schemas.microsoft.com/office/drawing/2014/main" id="{0D69918F-412A-4904-BE3A-C800092211AE}"/>
              </a:ext>
            </a:extLst>
          </p:cNvPr>
          <p:cNvSpPr/>
          <p:nvPr/>
        </p:nvSpPr>
        <p:spPr>
          <a:xfrm>
            <a:off x="3035345" y="1356511"/>
            <a:ext cx="7623013" cy="712159"/>
          </a:xfrm>
          <a:prstGeom prst="rect">
            <a:avLst/>
          </a:prstGeom>
          <a:solidFill>
            <a:srgbClr val="EC6E62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84">
            <a:extLst>
              <a:ext uri="{FF2B5EF4-FFF2-40B4-BE49-F238E27FC236}">
                <a16:creationId xmlns:a16="http://schemas.microsoft.com/office/drawing/2014/main" id="{4B07284A-AAB3-42CD-BD01-C8E2E40EE428}"/>
              </a:ext>
            </a:extLst>
          </p:cNvPr>
          <p:cNvSpPr/>
          <p:nvPr/>
        </p:nvSpPr>
        <p:spPr>
          <a:xfrm>
            <a:off x="3035345" y="2067052"/>
            <a:ext cx="7623013" cy="722407"/>
          </a:xfrm>
          <a:prstGeom prst="rect">
            <a:avLst/>
          </a:prstGeom>
          <a:solidFill>
            <a:srgbClr val="EA964D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85">
            <a:extLst>
              <a:ext uri="{FF2B5EF4-FFF2-40B4-BE49-F238E27FC236}">
                <a16:creationId xmlns:a16="http://schemas.microsoft.com/office/drawing/2014/main" id="{11DD00F3-2899-4076-98C3-D3D0EB54208F}"/>
              </a:ext>
            </a:extLst>
          </p:cNvPr>
          <p:cNvSpPr/>
          <p:nvPr/>
        </p:nvSpPr>
        <p:spPr>
          <a:xfrm>
            <a:off x="3035345" y="2782889"/>
            <a:ext cx="7623013" cy="696751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86">
            <a:extLst>
              <a:ext uri="{FF2B5EF4-FFF2-40B4-BE49-F238E27FC236}">
                <a16:creationId xmlns:a16="http://schemas.microsoft.com/office/drawing/2014/main" id="{1A45D554-A6E5-4CDD-BD4C-8CDF64C38485}"/>
              </a:ext>
            </a:extLst>
          </p:cNvPr>
          <p:cNvSpPr/>
          <p:nvPr/>
        </p:nvSpPr>
        <p:spPr>
          <a:xfrm>
            <a:off x="3035345" y="3473359"/>
            <a:ext cx="7623013" cy="732739"/>
          </a:xfrm>
          <a:prstGeom prst="rect">
            <a:avLst/>
          </a:prstGeom>
          <a:solidFill>
            <a:srgbClr val="5DC3AE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7">
            <a:extLst>
              <a:ext uri="{FF2B5EF4-FFF2-40B4-BE49-F238E27FC236}">
                <a16:creationId xmlns:a16="http://schemas.microsoft.com/office/drawing/2014/main" id="{46006040-852C-4C61-9E00-77FFD8A7992E}"/>
              </a:ext>
            </a:extLst>
          </p:cNvPr>
          <p:cNvSpPr/>
          <p:nvPr/>
        </p:nvSpPr>
        <p:spPr>
          <a:xfrm>
            <a:off x="3035345" y="4206103"/>
            <a:ext cx="7623013" cy="701741"/>
          </a:xfrm>
          <a:prstGeom prst="rect">
            <a:avLst/>
          </a:prstGeom>
          <a:solidFill>
            <a:srgbClr val="5FABDC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88">
            <a:extLst>
              <a:ext uri="{FF2B5EF4-FFF2-40B4-BE49-F238E27FC236}">
                <a16:creationId xmlns:a16="http://schemas.microsoft.com/office/drawing/2014/main" id="{86333D0F-BB07-4017-B6A3-6733971C05B8}"/>
              </a:ext>
            </a:extLst>
          </p:cNvPr>
          <p:cNvSpPr/>
          <p:nvPr/>
        </p:nvSpPr>
        <p:spPr>
          <a:xfrm>
            <a:off x="3035345" y="4907847"/>
            <a:ext cx="7623013" cy="736207"/>
          </a:xfrm>
          <a:prstGeom prst="rect">
            <a:avLst/>
          </a:prstGeom>
          <a:solidFill>
            <a:srgbClr val="AAB5B7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89">
            <a:extLst>
              <a:ext uri="{FF2B5EF4-FFF2-40B4-BE49-F238E27FC236}">
                <a16:creationId xmlns:a16="http://schemas.microsoft.com/office/drawing/2014/main" id="{9B777B9E-D3EF-4F6D-9CC6-643CFE214E11}"/>
              </a:ext>
            </a:extLst>
          </p:cNvPr>
          <p:cNvSpPr/>
          <p:nvPr/>
        </p:nvSpPr>
        <p:spPr>
          <a:xfrm>
            <a:off x="3035345" y="5637775"/>
            <a:ext cx="7623013" cy="696751"/>
          </a:xfrm>
          <a:prstGeom prst="rect">
            <a:avLst/>
          </a:prstGeom>
          <a:solidFill>
            <a:srgbClr val="A47BB3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4FA746F2-BA3C-4443-BA5B-FBA7C2201A0B}"/>
              </a:ext>
            </a:extLst>
          </p:cNvPr>
          <p:cNvSpPr/>
          <p:nvPr/>
        </p:nvSpPr>
        <p:spPr>
          <a:xfrm>
            <a:off x="10786005" y="1356511"/>
            <a:ext cx="1003308" cy="712159"/>
          </a:xfrm>
          <a:prstGeom prst="rect">
            <a:avLst/>
          </a:prstGeom>
          <a:solidFill>
            <a:srgbClr val="EC6E62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01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A0A02E68-3ADE-4843-AC3E-0148FB5D47AE}"/>
              </a:ext>
            </a:extLst>
          </p:cNvPr>
          <p:cNvSpPr/>
          <p:nvPr/>
        </p:nvSpPr>
        <p:spPr>
          <a:xfrm>
            <a:off x="10786005" y="2067052"/>
            <a:ext cx="1003308" cy="722407"/>
          </a:xfrm>
          <a:prstGeom prst="rect">
            <a:avLst/>
          </a:prstGeom>
          <a:solidFill>
            <a:srgbClr val="EA964D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2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1B800D2D-37C8-4318-B68E-48552D09584D}"/>
              </a:ext>
            </a:extLst>
          </p:cNvPr>
          <p:cNvSpPr/>
          <p:nvPr/>
        </p:nvSpPr>
        <p:spPr>
          <a:xfrm>
            <a:off x="10786005" y="2782889"/>
            <a:ext cx="1003308" cy="696751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3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id="{C68D01ED-FF15-4E49-8993-85657F8A7CC8}"/>
              </a:ext>
            </a:extLst>
          </p:cNvPr>
          <p:cNvSpPr/>
          <p:nvPr/>
        </p:nvSpPr>
        <p:spPr>
          <a:xfrm>
            <a:off x="10786005" y="3473359"/>
            <a:ext cx="1003308" cy="732739"/>
          </a:xfrm>
          <a:prstGeom prst="rect">
            <a:avLst/>
          </a:prstGeom>
          <a:solidFill>
            <a:srgbClr val="5DC3AE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id="{B01A2236-39A9-4AC1-88B9-EF2673CB8AE7}"/>
              </a:ext>
            </a:extLst>
          </p:cNvPr>
          <p:cNvSpPr/>
          <p:nvPr/>
        </p:nvSpPr>
        <p:spPr>
          <a:xfrm>
            <a:off x="10786005" y="4206103"/>
            <a:ext cx="1003308" cy="701741"/>
          </a:xfrm>
          <a:prstGeom prst="rect">
            <a:avLst/>
          </a:prstGeom>
          <a:solidFill>
            <a:srgbClr val="5FABDC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5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34">
            <a:extLst>
              <a:ext uri="{FF2B5EF4-FFF2-40B4-BE49-F238E27FC236}">
                <a16:creationId xmlns:a16="http://schemas.microsoft.com/office/drawing/2014/main" id="{97CD3D68-2C87-46CB-AC45-93AC0EF952F2}"/>
              </a:ext>
            </a:extLst>
          </p:cNvPr>
          <p:cNvSpPr/>
          <p:nvPr/>
        </p:nvSpPr>
        <p:spPr>
          <a:xfrm>
            <a:off x="10786005" y="4907847"/>
            <a:ext cx="1003308" cy="736207"/>
          </a:xfrm>
          <a:prstGeom prst="rect">
            <a:avLst/>
          </a:prstGeom>
          <a:solidFill>
            <a:srgbClr val="AAB5B7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6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id="{A853F6F2-A8D8-42B1-9111-C73A08C00804}"/>
              </a:ext>
            </a:extLst>
          </p:cNvPr>
          <p:cNvSpPr/>
          <p:nvPr/>
        </p:nvSpPr>
        <p:spPr>
          <a:xfrm>
            <a:off x="10786005" y="5637775"/>
            <a:ext cx="1003308" cy="696751"/>
          </a:xfrm>
          <a:prstGeom prst="rect">
            <a:avLst/>
          </a:prstGeom>
          <a:solidFill>
            <a:srgbClr val="A47BB3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7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A0E85F28-EF1A-40D0-8ED6-2371B6272363}"/>
              </a:ext>
            </a:extLst>
          </p:cNvPr>
          <p:cNvGrpSpPr/>
          <p:nvPr/>
        </p:nvGrpSpPr>
        <p:grpSpPr>
          <a:xfrm>
            <a:off x="503362" y="1356513"/>
            <a:ext cx="5055429" cy="4978024"/>
            <a:chOff x="1904457" y="1816891"/>
            <a:chExt cx="4206121" cy="3625966"/>
          </a:xfrm>
          <a:solidFill>
            <a:srgbClr val="FF8989"/>
          </a:solidFill>
        </p:grpSpPr>
        <p:sp>
          <p:nvSpPr>
            <p:cNvPr id="67" name="Isosceles Triangle 12">
              <a:extLst>
                <a:ext uri="{FF2B5EF4-FFF2-40B4-BE49-F238E27FC236}">
                  <a16:creationId xmlns:a16="http://schemas.microsoft.com/office/drawing/2014/main" id="{313F3A7A-7521-4C30-879F-0DF95FB316DB}"/>
                </a:ext>
              </a:extLst>
            </p:cNvPr>
            <p:cNvSpPr/>
            <p:nvPr/>
          </p:nvSpPr>
          <p:spPr>
            <a:xfrm>
              <a:off x="1904457" y="1816891"/>
              <a:ext cx="4206121" cy="3625960"/>
            </a:xfrm>
            <a:prstGeom prst="triangle">
              <a:avLst/>
            </a:prstGeom>
            <a:solidFill>
              <a:srgbClr val="FFBDB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Isosceles Triangle 11">
              <a:extLst>
                <a:ext uri="{FF2B5EF4-FFF2-40B4-BE49-F238E27FC236}">
                  <a16:creationId xmlns:a16="http://schemas.microsoft.com/office/drawing/2014/main" id="{14F17C5E-C3D1-441C-9DD3-0EC4D3091CAB}"/>
                </a:ext>
              </a:extLst>
            </p:cNvPr>
            <p:cNvSpPr/>
            <p:nvPr/>
          </p:nvSpPr>
          <p:spPr>
            <a:xfrm>
              <a:off x="1904457" y="2334444"/>
              <a:ext cx="3605758" cy="3108406"/>
            </a:xfrm>
            <a:prstGeom prst="triangle">
              <a:avLst/>
            </a:prstGeom>
            <a:solidFill>
              <a:srgbClr val="F8C29E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Isosceles Triangle 10">
              <a:extLst>
                <a:ext uri="{FF2B5EF4-FFF2-40B4-BE49-F238E27FC236}">
                  <a16:creationId xmlns:a16="http://schemas.microsoft.com/office/drawing/2014/main" id="{90B6F15C-8775-4737-B6BC-B0E23D9DEF5D}"/>
                </a:ext>
              </a:extLst>
            </p:cNvPr>
            <p:cNvSpPr/>
            <p:nvPr/>
          </p:nvSpPr>
          <p:spPr>
            <a:xfrm>
              <a:off x="1904457" y="2855857"/>
              <a:ext cx="3000919" cy="2586995"/>
            </a:xfrm>
            <a:prstGeom prst="triangle">
              <a:avLst/>
            </a:prstGeom>
            <a:solidFill>
              <a:srgbClr val="FBF09B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Isosceles Triangle 9">
              <a:extLst>
                <a:ext uri="{FF2B5EF4-FFF2-40B4-BE49-F238E27FC236}">
                  <a16:creationId xmlns:a16="http://schemas.microsoft.com/office/drawing/2014/main" id="{3AB454BA-C106-403C-8749-ED94E9F23513}"/>
                </a:ext>
              </a:extLst>
            </p:cNvPr>
            <p:cNvSpPr/>
            <p:nvPr/>
          </p:nvSpPr>
          <p:spPr>
            <a:xfrm>
              <a:off x="1904457" y="3358792"/>
              <a:ext cx="2417513" cy="2084059"/>
            </a:xfrm>
            <a:prstGeom prst="triangle">
              <a:avLst/>
            </a:prstGeom>
            <a:solidFill>
              <a:srgbClr val="B3EFE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Isosceles Triangle 8">
              <a:extLst>
                <a:ext uri="{FF2B5EF4-FFF2-40B4-BE49-F238E27FC236}">
                  <a16:creationId xmlns:a16="http://schemas.microsoft.com/office/drawing/2014/main" id="{AD443008-4B86-47C2-8898-054020C9382A}"/>
                </a:ext>
              </a:extLst>
            </p:cNvPr>
            <p:cNvSpPr/>
            <p:nvPr/>
          </p:nvSpPr>
          <p:spPr>
            <a:xfrm>
              <a:off x="1904457" y="3892519"/>
              <a:ext cx="1798387" cy="1550332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Isosceles Triangle 5">
              <a:extLst>
                <a:ext uri="{FF2B5EF4-FFF2-40B4-BE49-F238E27FC236}">
                  <a16:creationId xmlns:a16="http://schemas.microsoft.com/office/drawing/2014/main" id="{F76C1D7C-CADE-4F9B-B8BD-322DAD65BCFF}"/>
                </a:ext>
              </a:extLst>
            </p:cNvPr>
            <p:cNvSpPr/>
            <p:nvPr/>
          </p:nvSpPr>
          <p:spPr>
            <a:xfrm>
              <a:off x="1904457" y="4403668"/>
              <a:ext cx="1205456" cy="103918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Isosceles Triangle 3">
              <a:extLst>
                <a:ext uri="{FF2B5EF4-FFF2-40B4-BE49-F238E27FC236}">
                  <a16:creationId xmlns:a16="http://schemas.microsoft.com/office/drawing/2014/main" id="{FF9D4C6F-B35A-4CF1-8DA2-8AF3CCBF32FE}"/>
                </a:ext>
              </a:extLst>
            </p:cNvPr>
            <p:cNvSpPr/>
            <p:nvPr/>
          </p:nvSpPr>
          <p:spPr>
            <a:xfrm>
              <a:off x="1904457" y="4935347"/>
              <a:ext cx="588712" cy="507510"/>
            </a:xfrm>
            <a:prstGeom prst="triangle">
              <a:avLst/>
            </a:prstGeom>
            <a:solidFill>
              <a:srgbClr val="DAC2EC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062417C1-C12D-4ED7-A002-2CD047ED23AE}"/>
              </a:ext>
            </a:extLst>
          </p:cNvPr>
          <p:cNvSpPr txBox="1"/>
          <p:nvPr/>
        </p:nvSpPr>
        <p:spPr>
          <a:xfrm>
            <a:off x="3328747" y="1388852"/>
            <a:ext cx="7135095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Модифицированная методика выбора (по Г.А. 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Урунтаевой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Беседа «Изучение интересов предпочтений дошкольников»; методика «Изучение умения сдерживать свои непосредственные побуждения» (по Г.А. 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Урунтаевой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300" kern="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7111A49-77DE-4151-AB15-1B072289E4C2}"/>
              </a:ext>
            </a:extLst>
          </p:cNvPr>
          <p:cNvSpPr txBox="1"/>
          <p:nvPr/>
        </p:nvSpPr>
        <p:spPr>
          <a:xfrm>
            <a:off x="3804248" y="2191108"/>
            <a:ext cx="6763109" cy="4001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Диагностическая ситуация «Живые фигуры (на примере игры «Городки»)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(авторская методика Л.Н. Волошиной)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BEFC3A1-71E1-4821-99A6-C5ABF9621D30}"/>
              </a:ext>
            </a:extLst>
          </p:cNvPr>
          <p:cNvSpPr txBox="1"/>
          <p:nvPr/>
        </p:nvSpPr>
        <p:spPr>
          <a:xfrm>
            <a:off x="4140679" y="2826741"/>
            <a:ext cx="6461185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Тесты 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Люшера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Тест Захарова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Методика «Сюжетные картинки».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(Автор 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Дерманова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И.Б.)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F453140-BD89-47BE-9177-6DE336B0AC96}"/>
              </a:ext>
            </a:extLst>
          </p:cNvPr>
          <p:cNvSpPr txBox="1"/>
          <p:nvPr/>
        </p:nvSpPr>
        <p:spPr>
          <a:xfrm>
            <a:off x="4356340" y="3492077"/>
            <a:ext cx="6288656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Карта-прогноз здоровья дошкольников (по Волошиной Л.Н.)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Тесты на определение двигательных способностей (по программе «Истоки»)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гигиенической культуры (по Волошиной Л.Н.)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A76812F-4158-47CB-ADBA-3EC07F8881BB}"/>
              </a:ext>
            </a:extLst>
          </p:cNvPr>
          <p:cNvSpPr txBox="1"/>
          <p:nvPr/>
        </p:nvSpPr>
        <p:spPr>
          <a:xfrm>
            <a:off x="4848045" y="4312834"/>
            <a:ext cx="5615797" cy="4001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Беседа «Как правильно поступить?»,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методика «Хочешь быть здоров!» (Волошина Л.Н.)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DDD7227-DBD6-4CFC-98CE-D4523C34FFE5}"/>
              </a:ext>
            </a:extLst>
          </p:cNvPr>
          <p:cNvSpPr txBox="1"/>
          <p:nvPr/>
        </p:nvSpPr>
        <p:spPr>
          <a:xfrm>
            <a:off x="5193102" y="5011947"/>
            <a:ext cx="5391509" cy="4001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Наблюдение за самостоятельной двигательной деятельностью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(Кудрявцев В.Т.)</a:t>
            </a:r>
            <a:endParaRPr lang="en-US" sz="13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9C219FF-6D6A-4B11-AC91-DBC4BF7E1584}"/>
              </a:ext>
            </a:extLst>
          </p:cNvPr>
          <p:cNvSpPr txBox="1"/>
          <p:nvPr/>
        </p:nvSpPr>
        <p:spPr>
          <a:xfrm>
            <a:off x="5451894" y="5750639"/>
            <a:ext cx="4991271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Карты оценки самостоятельной активности (по Р.М. 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Калининой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Методика «Неоконченные предложения» (</a:t>
            </a:r>
            <a:r>
              <a:rPr lang="ru-RU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Деркунская</a:t>
            </a:r>
            <a:r>
              <a:rPr lang="ru-RU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В.А.)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066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组合 25"/>
          <p:cNvGrpSpPr/>
          <p:nvPr/>
        </p:nvGrpSpPr>
        <p:grpSpPr>
          <a:xfrm>
            <a:off x="161964" y="828126"/>
            <a:ext cx="2264571" cy="1603835"/>
            <a:chOff x="3845142" y="1609452"/>
            <a:chExt cx="4498379" cy="3630305"/>
          </a:xfrm>
        </p:grpSpPr>
        <p:sp>
          <p:nvSpPr>
            <p:cNvPr id="11" name="任意多边形 26"/>
            <p:cNvSpPr/>
            <p:nvPr/>
          </p:nvSpPr>
          <p:spPr>
            <a:xfrm rot="10800000" flipH="1">
              <a:off x="5186896" y="1613642"/>
              <a:ext cx="857606" cy="2199361"/>
            </a:xfrm>
            <a:custGeom>
              <a:avLst/>
              <a:gdLst>
                <a:gd name="connsiteX0" fmla="*/ 0 w 1385972"/>
                <a:gd name="connsiteY0" fmla="*/ 2442900 h 3554375"/>
                <a:gd name="connsiteX1" fmla="*/ 0 w 1385972"/>
                <a:gd name="connsiteY1" fmla="*/ 3 h 3554375"/>
                <a:gd name="connsiteX2" fmla="*/ 1189110 w 1385972"/>
                <a:gd name="connsiteY2" fmla="*/ 3 h 3554375"/>
                <a:gd name="connsiteX3" fmla="*/ 1189135 w 1385972"/>
                <a:gd name="connsiteY3" fmla="*/ 0 h 3554375"/>
                <a:gd name="connsiteX4" fmla="*/ 1189135 w 1385972"/>
                <a:gd name="connsiteY4" fmla="*/ 1 h 3554375"/>
                <a:gd name="connsiteX5" fmla="*/ 1368968 w 1385972"/>
                <a:gd name="connsiteY5" fmla="*/ 119204 h 3554375"/>
                <a:gd name="connsiteX6" fmla="*/ 1369044 w 1385972"/>
                <a:gd name="connsiteY6" fmla="*/ 119449 h 3554375"/>
                <a:gd name="connsiteX7" fmla="*/ 1380341 w 1385972"/>
                <a:gd name="connsiteY7" fmla="*/ 155842 h 3554375"/>
                <a:gd name="connsiteX8" fmla="*/ 1384306 w 1385972"/>
                <a:gd name="connsiteY8" fmla="*/ 195176 h 3554375"/>
                <a:gd name="connsiteX9" fmla="*/ 1384305 w 1385972"/>
                <a:gd name="connsiteY9" fmla="*/ 3349132 h 3554375"/>
                <a:gd name="connsiteX10" fmla="*/ 1385972 w 1385972"/>
                <a:gd name="connsiteY10" fmla="*/ 3357698 h 3554375"/>
                <a:gd name="connsiteX11" fmla="*/ 1371681 w 1385972"/>
                <a:gd name="connsiteY11" fmla="*/ 3431143 h 3554375"/>
                <a:gd name="connsiteX12" fmla="*/ 1357037 w 1385972"/>
                <a:gd name="connsiteY12" fmla="*/ 3453195 h 3554375"/>
                <a:gd name="connsiteX13" fmla="*/ 1339737 w 1385972"/>
                <a:gd name="connsiteY13" fmla="*/ 3483350 h 3554375"/>
                <a:gd name="connsiteX14" fmla="*/ 1333329 w 1385972"/>
                <a:gd name="connsiteY14" fmla="*/ 3488897 h 3554375"/>
                <a:gd name="connsiteX15" fmla="*/ 1328807 w 1385972"/>
                <a:gd name="connsiteY15" fmla="*/ 3495707 h 3554375"/>
                <a:gd name="connsiteX16" fmla="*/ 1328808 w 1385972"/>
                <a:gd name="connsiteY16" fmla="*/ 3495707 h 3554375"/>
                <a:gd name="connsiteX17" fmla="*/ 1314458 w 1385972"/>
                <a:gd name="connsiteY17" fmla="*/ 3505236 h 3554375"/>
                <a:gd name="connsiteX18" fmla="*/ 1290337 w 1385972"/>
                <a:gd name="connsiteY18" fmla="*/ 3526119 h 3554375"/>
                <a:gd name="connsiteX19" fmla="*/ 1272413 w 1385972"/>
                <a:gd name="connsiteY19" fmla="*/ 3533156 h 3554375"/>
                <a:gd name="connsiteX20" fmla="*/ 1264245 w 1385972"/>
                <a:gd name="connsiteY20" fmla="*/ 3538580 h 3554375"/>
                <a:gd name="connsiteX21" fmla="*/ 1253047 w 1385972"/>
                <a:gd name="connsiteY21" fmla="*/ 3540759 h 3554375"/>
                <a:gd name="connsiteX22" fmla="*/ 1228467 w 1385972"/>
                <a:gd name="connsiteY22" fmla="*/ 3550409 h 3554375"/>
                <a:gd name="connsiteX23" fmla="*/ 1189134 w 1385972"/>
                <a:gd name="connsiteY23" fmla="*/ 3554375 h 3554375"/>
                <a:gd name="connsiteX24" fmla="*/ 1149800 w 1385972"/>
                <a:gd name="connsiteY24" fmla="*/ 3550409 h 3554375"/>
                <a:gd name="connsiteX25" fmla="*/ 1121945 w 1385972"/>
                <a:gd name="connsiteY25" fmla="*/ 3539473 h 3554375"/>
                <a:gd name="connsiteX26" fmla="*/ 1117357 w 1385972"/>
                <a:gd name="connsiteY26" fmla="*/ 3538580 h 3554375"/>
                <a:gd name="connsiteX27" fmla="*/ 1114011 w 1385972"/>
                <a:gd name="connsiteY27" fmla="*/ 3536358 h 3554375"/>
                <a:gd name="connsiteX28" fmla="*/ 1087931 w 1385972"/>
                <a:gd name="connsiteY28" fmla="*/ 3526119 h 3554375"/>
                <a:gd name="connsiteX29" fmla="*/ 1052835 w 1385972"/>
                <a:gd name="connsiteY29" fmla="*/ 3495733 h 3554375"/>
                <a:gd name="connsiteX30" fmla="*/ 1052794 w 1385972"/>
                <a:gd name="connsiteY30" fmla="*/ 3495707 h 3554375"/>
                <a:gd name="connsiteX31" fmla="*/ 1052734 w 1385972"/>
                <a:gd name="connsiteY31" fmla="*/ 3495646 h 3554375"/>
                <a:gd name="connsiteX32" fmla="*/ 1038530 w 1385972"/>
                <a:gd name="connsiteY32" fmla="*/ 3483350 h 3554375"/>
                <a:gd name="connsiteX33" fmla="*/ 1035965 w 1385972"/>
                <a:gd name="connsiteY33" fmla="*/ 3478877 h 355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85972" h="3554375">
                  <a:moveTo>
                    <a:pt x="0" y="2442900"/>
                  </a:moveTo>
                  <a:lnTo>
                    <a:pt x="0" y="3"/>
                  </a:lnTo>
                  <a:lnTo>
                    <a:pt x="1189110" y="3"/>
                  </a:lnTo>
                  <a:lnTo>
                    <a:pt x="1189135" y="0"/>
                  </a:lnTo>
                  <a:lnTo>
                    <a:pt x="1189135" y="1"/>
                  </a:lnTo>
                  <a:cubicBezTo>
                    <a:pt x="1269978" y="1"/>
                    <a:pt x="1339340" y="49154"/>
                    <a:pt x="1368968" y="119204"/>
                  </a:cubicBezTo>
                  <a:lnTo>
                    <a:pt x="1369044" y="119449"/>
                  </a:lnTo>
                  <a:lnTo>
                    <a:pt x="1380341" y="155842"/>
                  </a:lnTo>
                  <a:cubicBezTo>
                    <a:pt x="1382941" y="168547"/>
                    <a:pt x="1384306" y="181702"/>
                    <a:pt x="1384306" y="195176"/>
                  </a:cubicBezTo>
                  <a:lnTo>
                    <a:pt x="1384305" y="3349132"/>
                  </a:lnTo>
                  <a:lnTo>
                    <a:pt x="1385972" y="3357698"/>
                  </a:lnTo>
                  <a:cubicBezTo>
                    <a:pt x="1385971" y="3382673"/>
                    <a:pt x="1381209" y="3407648"/>
                    <a:pt x="1371681" y="3431143"/>
                  </a:cubicBezTo>
                  <a:lnTo>
                    <a:pt x="1357037" y="3453195"/>
                  </a:lnTo>
                  <a:lnTo>
                    <a:pt x="1339737" y="3483350"/>
                  </a:lnTo>
                  <a:lnTo>
                    <a:pt x="1333329" y="3488897"/>
                  </a:lnTo>
                  <a:lnTo>
                    <a:pt x="1328807" y="3495707"/>
                  </a:lnTo>
                  <a:lnTo>
                    <a:pt x="1328808" y="3495707"/>
                  </a:lnTo>
                  <a:lnTo>
                    <a:pt x="1314458" y="3505236"/>
                  </a:lnTo>
                  <a:lnTo>
                    <a:pt x="1290337" y="3526119"/>
                  </a:lnTo>
                  <a:lnTo>
                    <a:pt x="1272413" y="3533156"/>
                  </a:lnTo>
                  <a:lnTo>
                    <a:pt x="1264245" y="3538580"/>
                  </a:lnTo>
                  <a:lnTo>
                    <a:pt x="1253047" y="3540759"/>
                  </a:lnTo>
                  <a:lnTo>
                    <a:pt x="1228467" y="3550409"/>
                  </a:lnTo>
                  <a:lnTo>
                    <a:pt x="1189134" y="3554375"/>
                  </a:lnTo>
                  <a:lnTo>
                    <a:pt x="1149800" y="3550409"/>
                  </a:lnTo>
                  <a:lnTo>
                    <a:pt x="1121945" y="3539473"/>
                  </a:lnTo>
                  <a:lnTo>
                    <a:pt x="1117357" y="3538580"/>
                  </a:lnTo>
                  <a:lnTo>
                    <a:pt x="1114011" y="3536358"/>
                  </a:lnTo>
                  <a:lnTo>
                    <a:pt x="1087931" y="3526119"/>
                  </a:lnTo>
                  <a:lnTo>
                    <a:pt x="1052835" y="3495733"/>
                  </a:lnTo>
                  <a:lnTo>
                    <a:pt x="1052794" y="3495707"/>
                  </a:lnTo>
                  <a:lnTo>
                    <a:pt x="1052734" y="3495646"/>
                  </a:lnTo>
                  <a:lnTo>
                    <a:pt x="1038530" y="3483350"/>
                  </a:lnTo>
                  <a:lnTo>
                    <a:pt x="1035965" y="3478877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0" name="任意多边形 32"/>
            <p:cNvSpPr/>
            <p:nvPr/>
          </p:nvSpPr>
          <p:spPr>
            <a:xfrm>
              <a:off x="3845142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FEB750"/>
            </a:solidFill>
            <a:ln w="19050">
              <a:noFill/>
            </a:ln>
            <a:effectLst>
              <a:outerShdw blurRad="584200" dist="1524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1" name="任意多边形 43"/>
            <p:cNvSpPr/>
            <p:nvPr/>
          </p:nvSpPr>
          <p:spPr>
            <a:xfrm rot="10800000" flipH="1">
              <a:off x="3846336" y="1609452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44"/>
            <p:cNvSpPr/>
            <p:nvPr/>
          </p:nvSpPr>
          <p:spPr>
            <a:xfrm rot="10800000">
              <a:off x="6138642" y="1615844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5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6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0" name="任意多边形 52"/>
            <p:cNvSpPr/>
            <p:nvPr/>
          </p:nvSpPr>
          <p:spPr>
            <a:xfrm rot="16200000">
              <a:off x="3339197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3" name="文本框 145"/>
          <p:cNvSpPr txBox="1"/>
          <p:nvPr/>
        </p:nvSpPr>
        <p:spPr>
          <a:xfrm>
            <a:off x="2225614" y="877452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800" b="1" dirty="0">
                <a:solidFill>
                  <a:srgbClr val="FFB850"/>
                </a:solidFill>
                <a:latin typeface="Impact" pitchFamily="34" charset="0"/>
                <a:ea typeface="微软雅黑" panose="020B0503020204020204" pitchFamily="34" charset="-122"/>
                <a:cs typeface="Arial" pitchFamily="34" charset="0"/>
              </a:rPr>
              <a:t>Организационно-подготовительный</a:t>
            </a:r>
            <a:endParaRPr lang="zh-CN" altLang="en-US" sz="2800" b="1" dirty="0">
              <a:solidFill>
                <a:srgbClr val="FFB850"/>
              </a:solidFill>
              <a:latin typeface="Impact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44" name="文本框 111"/>
          <p:cNvSpPr txBox="1"/>
          <p:nvPr/>
        </p:nvSpPr>
        <p:spPr>
          <a:xfrm>
            <a:off x="1397958" y="1001417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EB750"/>
                </a:solidFill>
                <a:latin typeface="Impact" panose="020B0806030902050204" pitchFamily="34" charset="0"/>
              </a:rPr>
              <a:t>01</a:t>
            </a:r>
            <a:endParaRPr lang="zh-CN" altLang="en-US" sz="3600" dirty="0">
              <a:solidFill>
                <a:srgbClr val="FEB750"/>
              </a:solidFill>
              <a:latin typeface="Impact" panose="020B0806030902050204" pitchFamily="34" charset="0"/>
            </a:endParaRPr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259328" y="2114606"/>
            <a:ext cx="3591487" cy="4102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584075" y="2327939"/>
            <a:ext cx="3439007" cy="1328847"/>
            <a:chOff x="759152" y="900365"/>
            <a:chExt cx="2255093" cy="13793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786250" y="900365"/>
              <a:ext cx="2227995" cy="351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Определение площадок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759152" y="1289348"/>
              <a:ext cx="2036269" cy="99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ru-RU" sz="1400" dirty="0"/>
                <a:t>Определено </a:t>
              </a:r>
              <a:r>
                <a:rPr lang="ru-RU" altLang="ru-RU" sz="1400" dirty="0" smtClean="0"/>
                <a:t>28 </a:t>
              </a:r>
              <a:r>
                <a:rPr lang="ru-RU" altLang="ru-RU" sz="1400" dirty="0"/>
                <a:t>дошкольных образовательных организаций из 22  муниципальных образований Белгородской области</a:t>
              </a:r>
            </a:p>
          </p:txBody>
        </p:sp>
      </p:grpSp>
      <p:sp>
        <p:nvSpPr>
          <p:cNvPr id="52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228707" y="2091828"/>
            <a:ext cx="791818" cy="771565"/>
          </a:xfrm>
          <a:prstGeom prst="rtTriangle">
            <a:avLst/>
          </a:prstGeom>
          <a:solidFill>
            <a:srgbClr val="FEB750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62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4227982" y="2118597"/>
            <a:ext cx="3847382" cy="40982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4164376" y="2646897"/>
            <a:ext cx="3811836" cy="3508653"/>
            <a:chOff x="623487" y="1207567"/>
            <a:chExt cx="2275071" cy="364201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623487" y="1310661"/>
              <a:ext cx="2227994" cy="383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670562" y="1207567"/>
              <a:ext cx="2227996" cy="3642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/>
                <a:t>«Хочу быть здоровым» (личностный потенциал здоровья детей); </a:t>
              </a:r>
            </a:p>
            <a:p>
              <a:pPr algn="just"/>
              <a:r>
                <a:rPr lang="ru-RU" sz="1400" dirty="0"/>
                <a:t>«Доброта, движенье, дружба – это нам, ребята, нужно!» (социальный потенциал здоровья детей), </a:t>
              </a:r>
            </a:p>
            <a:p>
              <a:pPr algn="just"/>
              <a:r>
                <a:rPr lang="ru-RU" sz="1400" dirty="0"/>
                <a:t>«Я сам творю свое здоровье!» (психологический потенциал здоровья детей);</a:t>
              </a:r>
            </a:p>
            <a:p>
              <a:pPr algn="just"/>
              <a:r>
                <a:rPr lang="ru-RU" sz="1400" dirty="0"/>
                <a:t> «Здоровье – это здорово!» (духовно-нравственный потенциал здоровья детей); </a:t>
              </a:r>
            </a:p>
            <a:p>
              <a:pPr algn="just"/>
              <a:r>
                <a:rPr lang="ru-RU" sz="1400" dirty="0"/>
                <a:t>«Если хочешь быть здоров!» (физический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«Движение - это творчество» (творческий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«Хочу знать как здоровым стать!» (когнитивный потенциал здоровья детей)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6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4124261" y="2133732"/>
            <a:ext cx="791818" cy="693771"/>
          </a:xfrm>
          <a:prstGeom prst="rtTriangle">
            <a:avLst/>
          </a:prstGeom>
          <a:solidFill>
            <a:srgbClr val="FEB750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72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8237889" y="2107557"/>
            <a:ext cx="3632740" cy="4109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8457052" y="2244506"/>
            <a:ext cx="3474743" cy="1504613"/>
            <a:chOff x="723433" y="766003"/>
            <a:chExt cx="2321104" cy="156180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816543" y="766003"/>
              <a:ext cx="2227994" cy="638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Проведение</a:t>
              </a:r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установочного семинара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723433" y="1369380"/>
              <a:ext cx="2227996" cy="958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altLang="ko-KR" sz="1400" dirty="0">
                  <a:cs typeface="Arial" pitchFamily="34" charset="0"/>
                </a:rPr>
                <a:t>Проведен установочный </a:t>
              </a:r>
              <a:r>
                <a:rPr lang="ru-RU" altLang="ko-KR" sz="1400" dirty="0" err="1">
                  <a:cs typeface="Arial" pitchFamily="34" charset="0"/>
                </a:rPr>
                <a:t>вебинар</a:t>
              </a:r>
              <a:r>
                <a:rPr lang="ru-RU" altLang="ko-KR" sz="1400" dirty="0">
                  <a:cs typeface="Arial" pitchFamily="34" charset="0"/>
                </a:rPr>
                <a:t>: «Воспитание здорового дошкольника: традиции и инновации»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6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8207136" y="2139665"/>
            <a:ext cx="791818" cy="693771"/>
          </a:xfrm>
          <a:prstGeom prst="rtTriangle">
            <a:avLst/>
          </a:prstGeom>
          <a:solidFill>
            <a:srgbClr val="FEB750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6E9BE-E7FD-45E4-9506-98FF1764D862}"/>
              </a:ext>
            </a:extLst>
          </p:cNvPr>
          <p:cNvSpPr txBox="1"/>
          <p:nvPr/>
        </p:nvSpPr>
        <p:spPr>
          <a:xfrm>
            <a:off x="4654720" y="2336462"/>
            <a:ext cx="2958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Разработка 7 программ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组合 25"/>
          <p:cNvGrpSpPr/>
          <p:nvPr/>
        </p:nvGrpSpPr>
        <p:grpSpPr>
          <a:xfrm>
            <a:off x="9429749" y="724619"/>
            <a:ext cx="2440197" cy="1132756"/>
            <a:chOff x="3848052" y="1578895"/>
            <a:chExt cx="4390349" cy="2130945"/>
          </a:xfrm>
        </p:grpSpPr>
        <p:sp>
          <p:nvSpPr>
            <p:cNvPr id="13" name="任意多边形 28"/>
            <p:cNvSpPr/>
            <p:nvPr/>
          </p:nvSpPr>
          <p:spPr>
            <a:xfrm rot="10800000">
              <a:off x="6127435" y="1578895"/>
              <a:ext cx="857608" cy="1929271"/>
            </a:xfrm>
            <a:custGeom>
              <a:avLst/>
              <a:gdLst>
                <a:gd name="connsiteX0" fmla="*/ 1189134 w 1385973"/>
                <a:gd name="connsiteY0" fmla="*/ 7242452 h 7242452"/>
                <a:gd name="connsiteX1" fmla="*/ 1149800 w 1385973"/>
                <a:gd name="connsiteY1" fmla="*/ 7238486 h 7242452"/>
                <a:gd name="connsiteX2" fmla="*/ 1121945 w 1385973"/>
                <a:gd name="connsiteY2" fmla="*/ 7227550 h 7242452"/>
                <a:gd name="connsiteX3" fmla="*/ 1117357 w 1385973"/>
                <a:gd name="connsiteY3" fmla="*/ 7226657 h 7242452"/>
                <a:gd name="connsiteX4" fmla="*/ 1114011 w 1385973"/>
                <a:gd name="connsiteY4" fmla="*/ 7224435 h 7242452"/>
                <a:gd name="connsiteX5" fmla="*/ 1087931 w 1385973"/>
                <a:gd name="connsiteY5" fmla="*/ 7214196 h 7242452"/>
                <a:gd name="connsiteX6" fmla="*/ 1052835 w 1385973"/>
                <a:gd name="connsiteY6" fmla="*/ 7183810 h 7242452"/>
                <a:gd name="connsiteX7" fmla="*/ 1052794 w 1385973"/>
                <a:gd name="connsiteY7" fmla="*/ 7183784 h 7242452"/>
                <a:gd name="connsiteX8" fmla="*/ 1052734 w 1385973"/>
                <a:gd name="connsiteY8" fmla="*/ 7183723 h 7242452"/>
                <a:gd name="connsiteX9" fmla="*/ 1038530 w 1385973"/>
                <a:gd name="connsiteY9" fmla="*/ 7171427 h 7242452"/>
                <a:gd name="connsiteX10" fmla="*/ 1035965 w 1385973"/>
                <a:gd name="connsiteY10" fmla="*/ 7166954 h 7242452"/>
                <a:gd name="connsiteX11" fmla="*/ 0 w 1385973"/>
                <a:gd name="connsiteY11" fmla="*/ 6130977 h 7242452"/>
                <a:gd name="connsiteX12" fmla="*/ 0 w 1385973"/>
                <a:gd name="connsiteY12" fmla="*/ 5997277 h 7242452"/>
                <a:gd name="connsiteX13" fmla="*/ 0 w 1385973"/>
                <a:gd name="connsiteY13" fmla="*/ 3688080 h 7242452"/>
                <a:gd name="connsiteX14" fmla="*/ 0 w 1385973"/>
                <a:gd name="connsiteY14" fmla="*/ 3554380 h 7242452"/>
                <a:gd name="connsiteX15" fmla="*/ 1 w 1385973"/>
                <a:gd name="connsiteY15" fmla="*/ 3554380 h 7242452"/>
                <a:gd name="connsiteX16" fmla="*/ 1 w 1385973"/>
                <a:gd name="connsiteY16" fmla="*/ 3554373 h 7242452"/>
                <a:gd name="connsiteX17" fmla="*/ 1 w 1385973"/>
                <a:gd name="connsiteY17" fmla="*/ 1245176 h 7242452"/>
                <a:gd name="connsiteX18" fmla="*/ 1 w 1385973"/>
                <a:gd name="connsiteY18" fmla="*/ 1111476 h 7242452"/>
                <a:gd name="connsiteX19" fmla="*/ 1035966 w 1385973"/>
                <a:gd name="connsiteY19" fmla="*/ 75498 h 7242452"/>
                <a:gd name="connsiteX20" fmla="*/ 1038531 w 1385973"/>
                <a:gd name="connsiteY20" fmla="*/ 71026 h 7242452"/>
                <a:gd name="connsiteX21" fmla="*/ 1052735 w 1385973"/>
                <a:gd name="connsiteY21" fmla="*/ 58730 h 7242452"/>
                <a:gd name="connsiteX22" fmla="*/ 1052795 w 1385973"/>
                <a:gd name="connsiteY22" fmla="*/ 58668 h 7242452"/>
                <a:gd name="connsiteX23" fmla="*/ 1052836 w 1385973"/>
                <a:gd name="connsiteY23" fmla="*/ 58642 h 7242452"/>
                <a:gd name="connsiteX24" fmla="*/ 1087932 w 1385973"/>
                <a:gd name="connsiteY24" fmla="*/ 28256 h 7242452"/>
                <a:gd name="connsiteX25" fmla="*/ 1114012 w 1385973"/>
                <a:gd name="connsiteY25" fmla="*/ 18018 h 7242452"/>
                <a:gd name="connsiteX26" fmla="*/ 1117358 w 1385973"/>
                <a:gd name="connsiteY26" fmla="*/ 15796 h 7242452"/>
                <a:gd name="connsiteX27" fmla="*/ 1121946 w 1385973"/>
                <a:gd name="connsiteY27" fmla="*/ 14902 h 7242452"/>
                <a:gd name="connsiteX28" fmla="*/ 1149801 w 1385973"/>
                <a:gd name="connsiteY28" fmla="*/ 3966 h 7242452"/>
                <a:gd name="connsiteX29" fmla="*/ 1189135 w 1385973"/>
                <a:gd name="connsiteY29" fmla="*/ 0 h 7242452"/>
                <a:gd name="connsiteX30" fmla="*/ 1228468 w 1385973"/>
                <a:gd name="connsiteY30" fmla="*/ 3966 h 7242452"/>
                <a:gd name="connsiteX31" fmla="*/ 1253048 w 1385973"/>
                <a:gd name="connsiteY31" fmla="*/ 13616 h 7242452"/>
                <a:gd name="connsiteX32" fmla="*/ 1264246 w 1385973"/>
                <a:gd name="connsiteY32" fmla="*/ 15796 h 7242452"/>
                <a:gd name="connsiteX33" fmla="*/ 1272414 w 1385973"/>
                <a:gd name="connsiteY33" fmla="*/ 21220 h 7242452"/>
                <a:gd name="connsiteX34" fmla="*/ 1290338 w 1385973"/>
                <a:gd name="connsiteY34" fmla="*/ 28256 h 7242452"/>
                <a:gd name="connsiteX35" fmla="*/ 1314459 w 1385973"/>
                <a:gd name="connsiteY35" fmla="*/ 49140 h 7242452"/>
                <a:gd name="connsiteX36" fmla="*/ 1328809 w 1385973"/>
                <a:gd name="connsiteY36" fmla="*/ 58668 h 7242452"/>
                <a:gd name="connsiteX37" fmla="*/ 1328808 w 1385973"/>
                <a:gd name="connsiteY37" fmla="*/ 58668 h 7242452"/>
                <a:gd name="connsiteX38" fmla="*/ 1333330 w 1385973"/>
                <a:gd name="connsiteY38" fmla="*/ 65478 h 7242452"/>
                <a:gd name="connsiteX39" fmla="*/ 1339738 w 1385973"/>
                <a:gd name="connsiteY39" fmla="*/ 71026 h 7242452"/>
                <a:gd name="connsiteX40" fmla="*/ 1357038 w 1385973"/>
                <a:gd name="connsiteY40" fmla="*/ 101180 h 7242452"/>
                <a:gd name="connsiteX41" fmla="*/ 1371682 w 1385973"/>
                <a:gd name="connsiteY41" fmla="*/ 123232 h 7242452"/>
                <a:gd name="connsiteX42" fmla="*/ 1385973 w 1385973"/>
                <a:gd name="connsiteY42" fmla="*/ 196678 h 7242452"/>
                <a:gd name="connsiteX43" fmla="*/ 1384306 w 1385973"/>
                <a:gd name="connsiteY43" fmla="*/ 205244 h 7242452"/>
                <a:gd name="connsiteX44" fmla="*/ 1384306 w 1385973"/>
                <a:gd name="connsiteY44" fmla="*/ 321811 h 7242452"/>
                <a:gd name="connsiteX45" fmla="*/ 1385973 w 1385973"/>
                <a:gd name="connsiteY45" fmla="*/ 330378 h 7242452"/>
                <a:gd name="connsiteX46" fmla="*/ 1384306 w 1385973"/>
                <a:gd name="connsiteY46" fmla="*/ 338944 h 7242452"/>
                <a:gd name="connsiteX47" fmla="*/ 1384307 w 1385973"/>
                <a:gd name="connsiteY47" fmla="*/ 2491960 h 7242452"/>
                <a:gd name="connsiteX48" fmla="*/ 1385973 w 1385973"/>
                <a:gd name="connsiteY48" fmla="*/ 2491960 h 7242452"/>
                <a:gd name="connsiteX49" fmla="*/ 1385973 w 1385973"/>
                <a:gd name="connsiteY49" fmla="*/ 2625660 h 7242452"/>
                <a:gd name="connsiteX50" fmla="*/ 1385973 w 1385973"/>
                <a:gd name="connsiteY50" fmla="*/ 4940350 h 7242452"/>
                <a:gd name="connsiteX51" fmla="*/ 1385973 w 1385973"/>
                <a:gd name="connsiteY51" fmla="*/ 5074050 h 7242452"/>
                <a:gd name="connsiteX52" fmla="*/ 1384306 w 1385973"/>
                <a:gd name="connsiteY52" fmla="*/ 5074050 h 7242452"/>
                <a:gd name="connsiteX53" fmla="*/ 1384305 w 1385973"/>
                <a:gd name="connsiteY53" fmla="*/ 6903510 h 7242452"/>
                <a:gd name="connsiteX54" fmla="*/ 1385972 w 1385973"/>
                <a:gd name="connsiteY54" fmla="*/ 6912075 h 7242452"/>
                <a:gd name="connsiteX55" fmla="*/ 1384305 w 1385973"/>
                <a:gd name="connsiteY55" fmla="*/ 6920642 h 7242452"/>
                <a:gd name="connsiteX56" fmla="*/ 1384305 w 1385973"/>
                <a:gd name="connsiteY56" fmla="*/ 7037209 h 7242452"/>
                <a:gd name="connsiteX57" fmla="*/ 1385972 w 1385973"/>
                <a:gd name="connsiteY57" fmla="*/ 7045775 h 7242452"/>
                <a:gd name="connsiteX58" fmla="*/ 1371681 w 1385973"/>
                <a:gd name="connsiteY58" fmla="*/ 7119220 h 7242452"/>
                <a:gd name="connsiteX59" fmla="*/ 1357037 w 1385973"/>
                <a:gd name="connsiteY59" fmla="*/ 7141272 h 7242452"/>
                <a:gd name="connsiteX60" fmla="*/ 1339737 w 1385973"/>
                <a:gd name="connsiteY60" fmla="*/ 7171427 h 7242452"/>
                <a:gd name="connsiteX61" fmla="*/ 1333329 w 1385973"/>
                <a:gd name="connsiteY61" fmla="*/ 7176974 h 7242452"/>
                <a:gd name="connsiteX62" fmla="*/ 1328807 w 1385973"/>
                <a:gd name="connsiteY62" fmla="*/ 7183784 h 7242452"/>
                <a:gd name="connsiteX63" fmla="*/ 1328808 w 1385973"/>
                <a:gd name="connsiteY63" fmla="*/ 7183784 h 7242452"/>
                <a:gd name="connsiteX64" fmla="*/ 1314458 w 1385973"/>
                <a:gd name="connsiteY64" fmla="*/ 7193313 h 7242452"/>
                <a:gd name="connsiteX65" fmla="*/ 1290337 w 1385973"/>
                <a:gd name="connsiteY65" fmla="*/ 7214196 h 7242452"/>
                <a:gd name="connsiteX66" fmla="*/ 1272413 w 1385973"/>
                <a:gd name="connsiteY66" fmla="*/ 7221233 h 7242452"/>
                <a:gd name="connsiteX67" fmla="*/ 1264245 w 1385973"/>
                <a:gd name="connsiteY67" fmla="*/ 7226657 h 7242452"/>
                <a:gd name="connsiteX68" fmla="*/ 1253047 w 1385973"/>
                <a:gd name="connsiteY68" fmla="*/ 7228836 h 7242452"/>
                <a:gd name="connsiteX69" fmla="*/ 1228467 w 1385973"/>
                <a:gd name="connsiteY69" fmla="*/ 7238486 h 72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42452">
                  <a:moveTo>
                    <a:pt x="1189134" y="7242452"/>
                  </a:moveTo>
                  <a:lnTo>
                    <a:pt x="1149800" y="7238486"/>
                  </a:lnTo>
                  <a:lnTo>
                    <a:pt x="1121945" y="7227550"/>
                  </a:lnTo>
                  <a:lnTo>
                    <a:pt x="1117357" y="7226657"/>
                  </a:lnTo>
                  <a:lnTo>
                    <a:pt x="1114011" y="7224435"/>
                  </a:lnTo>
                  <a:lnTo>
                    <a:pt x="1087931" y="7214196"/>
                  </a:lnTo>
                  <a:lnTo>
                    <a:pt x="1052835" y="7183810"/>
                  </a:lnTo>
                  <a:lnTo>
                    <a:pt x="1052794" y="7183784"/>
                  </a:lnTo>
                  <a:lnTo>
                    <a:pt x="1052734" y="7183723"/>
                  </a:lnTo>
                  <a:lnTo>
                    <a:pt x="1038530" y="7171427"/>
                  </a:lnTo>
                  <a:lnTo>
                    <a:pt x="1035965" y="7166954"/>
                  </a:lnTo>
                  <a:lnTo>
                    <a:pt x="0" y="6130977"/>
                  </a:lnTo>
                  <a:lnTo>
                    <a:pt x="0" y="5997277"/>
                  </a:lnTo>
                  <a:lnTo>
                    <a:pt x="0" y="3688080"/>
                  </a:lnTo>
                  <a:lnTo>
                    <a:pt x="0" y="3554380"/>
                  </a:lnTo>
                  <a:lnTo>
                    <a:pt x="1" y="3554380"/>
                  </a:lnTo>
                  <a:lnTo>
                    <a:pt x="1" y="3554373"/>
                  </a:lnTo>
                  <a:lnTo>
                    <a:pt x="1" y="1245176"/>
                  </a:lnTo>
                  <a:lnTo>
                    <a:pt x="1" y="1111476"/>
                  </a:lnTo>
                  <a:lnTo>
                    <a:pt x="1035966" y="75498"/>
                  </a:lnTo>
                  <a:lnTo>
                    <a:pt x="1038531" y="71026"/>
                  </a:lnTo>
                  <a:lnTo>
                    <a:pt x="1052735" y="58730"/>
                  </a:lnTo>
                  <a:lnTo>
                    <a:pt x="1052795" y="58668"/>
                  </a:lnTo>
                  <a:lnTo>
                    <a:pt x="1052836" y="58642"/>
                  </a:lnTo>
                  <a:lnTo>
                    <a:pt x="1087932" y="28256"/>
                  </a:lnTo>
                  <a:lnTo>
                    <a:pt x="1114012" y="18018"/>
                  </a:lnTo>
                  <a:lnTo>
                    <a:pt x="1117358" y="15796"/>
                  </a:lnTo>
                  <a:lnTo>
                    <a:pt x="1121946" y="14902"/>
                  </a:lnTo>
                  <a:lnTo>
                    <a:pt x="1149801" y="3966"/>
                  </a:lnTo>
                  <a:lnTo>
                    <a:pt x="1189135" y="0"/>
                  </a:lnTo>
                  <a:lnTo>
                    <a:pt x="1228468" y="3966"/>
                  </a:lnTo>
                  <a:lnTo>
                    <a:pt x="1253048" y="13616"/>
                  </a:lnTo>
                  <a:lnTo>
                    <a:pt x="1264246" y="15796"/>
                  </a:lnTo>
                  <a:lnTo>
                    <a:pt x="1272414" y="21220"/>
                  </a:lnTo>
                  <a:lnTo>
                    <a:pt x="1290338" y="28256"/>
                  </a:lnTo>
                  <a:lnTo>
                    <a:pt x="1314459" y="49140"/>
                  </a:lnTo>
                  <a:lnTo>
                    <a:pt x="1328809" y="58668"/>
                  </a:lnTo>
                  <a:lnTo>
                    <a:pt x="1328808" y="58668"/>
                  </a:lnTo>
                  <a:lnTo>
                    <a:pt x="1333330" y="65478"/>
                  </a:lnTo>
                  <a:lnTo>
                    <a:pt x="1339738" y="71026"/>
                  </a:lnTo>
                  <a:lnTo>
                    <a:pt x="1357038" y="101180"/>
                  </a:lnTo>
                  <a:lnTo>
                    <a:pt x="1371682" y="123232"/>
                  </a:lnTo>
                  <a:cubicBezTo>
                    <a:pt x="1381210" y="146728"/>
                    <a:pt x="1385972" y="171702"/>
                    <a:pt x="1385973" y="196678"/>
                  </a:cubicBezTo>
                  <a:lnTo>
                    <a:pt x="1384306" y="205244"/>
                  </a:lnTo>
                  <a:lnTo>
                    <a:pt x="1384306" y="321811"/>
                  </a:lnTo>
                  <a:lnTo>
                    <a:pt x="1385973" y="330378"/>
                  </a:lnTo>
                  <a:lnTo>
                    <a:pt x="1384306" y="338944"/>
                  </a:lnTo>
                  <a:lnTo>
                    <a:pt x="1384307" y="2491960"/>
                  </a:lnTo>
                  <a:lnTo>
                    <a:pt x="1385973" y="2491960"/>
                  </a:lnTo>
                  <a:lnTo>
                    <a:pt x="1385973" y="2625660"/>
                  </a:lnTo>
                  <a:lnTo>
                    <a:pt x="1385973" y="4940350"/>
                  </a:lnTo>
                  <a:lnTo>
                    <a:pt x="1385973" y="5074050"/>
                  </a:lnTo>
                  <a:lnTo>
                    <a:pt x="1384306" y="5074050"/>
                  </a:lnTo>
                  <a:lnTo>
                    <a:pt x="1384305" y="6903510"/>
                  </a:lnTo>
                  <a:lnTo>
                    <a:pt x="1385972" y="6912075"/>
                  </a:lnTo>
                  <a:lnTo>
                    <a:pt x="1384305" y="6920642"/>
                  </a:lnTo>
                  <a:lnTo>
                    <a:pt x="1384305" y="7037209"/>
                  </a:lnTo>
                  <a:lnTo>
                    <a:pt x="1385972" y="7045775"/>
                  </a:lnTo>
                  <a:cubicBezTo>
                    <a:pt x="1385971" y="7070750"/>
                    <a:pt x="1381209" y="7095725"/>
                    <a:pt x="1371681" y="7119220"/>
                  </a:cubicBezTo>
                  <a:lnTo>
                    <a:pt x="1357037" y="7141272"/>
                  </a:lnTo>
                  <a:lnTo>
                    <a:pt x="1339737" y="7171427"/>
                  </a:lnTo>
                  <a:lnTo>
                    <a:pt x="1333329" y="7176974"/>
                  </a:lnTo>
                  <a:lnTo>
                    <a:pt x="1328807" y="7183784"/>
                  </a:lnTo>
                  <a:lnTo>
                    <a:pt x="1328808" y="7183784"/>
                  </a:lnTo>
                  <a:lnTo>
                    <a:pt x="1314458" y="7193313"/>
                  </a:lnTo>
                  <a:lnTo>
                    <a:pt x="1290337" y="7214196"/>
                  </a:lnTo>
                  <a:lnTo>
                    <a:pt x="1272413" y="7221233"/>
                  </a:lnTo>
                  <a:lnTo>
                    <a:pt x="1264245" y="7226657"/>
                  </a:lnTo>
                  <a:lnTo>
                    <a:pt x="1253047" y="7228836"/>
                  </a:lnTo>
                  <a:lnTo>
                    <a:pt x="1228467" y="7238486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1" name="任意多边形 33"/>
            <p:cNvSpPr/>
            <p:nvPr/>
          </p:nvSpPr>
          <p:spPr>
            <a:xfrm flipH="1">
              <a:off x="6246337" y="1612636"/>
              <a:ext cx="1992064" cy="1989314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E27172"/>
            </a:solidFill>
            <a:ln w="19050">
              <a:noFill/>
            </a:ln>
            <a:effectLst>
              <a:outerShdw blurRad="584200" dist="152400" dir="81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44"/>
            <p:cNvSpPr/>
            <p:nvPr/>
          </p:nvSpPr>
          <p:spPr>
            <a:xfrm rot="10800000">
              <a:off x="6138642" y="1615843"/>
              <a:ext cx="1882841" cy="1852129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6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3" name="文本框 145"/>
          <p:cNvSpPr txBox="1"/>
          <p:nvPr/>
        </p:nvSpPr>
        <p:spPr>
          <a:xfrm>
            <a:off x="6804129" y="835479"/>
            <a:ext cx="3323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800" b="1" dirty="0">
                <a:solidFill>
                  <a:srgbClr val="E27172"/>
                </a:solidFill>
                <a:latin typeface="Impact" pitchFamily="34" charset="0"/>
                <a:cs typeface="Arial" pitchFamily="34" charset="0"/>
              </a:rPr>
              <a:t>Диагностический</a:t>
            </a:r>
            <a:endParaRPr lang="zh-CN" altLang="en-US" sz="2800" b="1" dirty="0">
              <a:solidFill>
                <a:srgbClr val="E27172"/>
              </a:solidFill>
              <a:latin typeface="Impact" pitchFamily="34" charset="0"/>
              <a:cs typeface="Arial" pitchFamily="34" charset="0"/>
            </a:endParaRPr>
          </a:p>
        </p:txBody>
      </p:sp>
      <p:sp>
        <p:nvSpPr>
          <p:cNvPr id="44" name="文本框 113"/>
          <p:cNvSpPr txBox="1"/>
          <p:nvPr/>
        </p:nvSpPr>
        <p:spPr>
          <a:xfrm>
            <a:off x="9565176" y="786451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E27172"/>
                </a:solidFill>
                <a:latin typeface="Impact" panose="020B0806030902050204" pitchFamily="34" charset="0"/>
              </a:rPr>
              <a:t>02</a:t>
            </a:r>
            <a:endParaRPr lang="zh-CN" altLang="en-US" sz="3600" dirty="0">
              <a:solidFill>
                <a:srgbClr val="E27172"/>
              </a:solidFill>
              <a:latin typeface="Impact" panose="020B0806030902050204" pitchFamily="34" charset="0"/>
            </a:endParaRP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179605" y="1964427"/>
            <a:ext cx="3591487" cy="4358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310577" y="2072392"/>
            <a:ext cx="3390155" cy="1284232"/>
            <a:chOff x="579808" y="921627"/>
            <a:chExt cx="2036269" cy="133304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803588" y="921627"/>
              <a:ext cx="1695044" cy="607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Проведение входной диагностики детей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579808" y="1967144"/>
              <a:ext cx="2036269" cy="287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173795" y="1946128"/>
            <a:ext cx="791818" cy="771565"/>
          </a:xfrm>
          <a:prstGeom prst="rtTriangle">
            <a:avLst/>
          </a:prstGeom>
          <a:solidFill>
            <a:srgbClr val="FF8F8F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4153759" y="1979494"/>
            <a:ext cx="3632740" cy="43432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4302450" y="2149511"/>
            <a:ext cx="3416808" cy="2663628"/>
            <a:chOff x="573906" y="977800"/>
            <a:chExt cx="2282404" cy="276486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761869" y="977800"/>
              <a:ext cx="2094441" cy="607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Проведение родительских собраний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573906" y="1634136"/>
              <a:ext cx="2227996" cy="2108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«Мы растим здорового ребенка»!»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</a:t>
              </a:r>
              <a:r>
                <a:rPr lang="ru-RU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Квест</a:t>
              </a:r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– что это такое?!»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«Азбука здоровья - что мы знаем о своем здоровье?»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«Вместе весело играть!»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«Творцы собственного здоровья!»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«Учимся решать конфликты»</a:t>
              </a:r>
            </a:p>
            <a:p>
              <a:pPr algn="just"/>
              <a:r>
                <a:rPr lang="ru-RU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«Традиции семьи – традиции страны»</a:t>
              </a:r>
            </a:p>
            <a:p>
              <a:pPr algn="just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4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4098655" y="2024420"/>
            <a:ext cx="791818" cy="693771"/>
          </a:xfrm>
          <a:prstGeom prst="rtTriangle">
            <a:avLst/>
          </a:prstGeom>
          <a:solidFill>
            <a:srgbClr val="FF8F8F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8160482" y="1975511"/>
            <a:ext cx="3632740" cy="43622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7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8309173" y="2100171"/>
            <a:ext cx="3524749" cy="4225469"/>
            <a:chOff x="624650" y="902707"/>
            <a:chExt cx="2354508" cy="438606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751164" y="902707"/>
              <a:ext cx="2227994" cy="38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Оценка</a:t>
              </a:r>
              <a:r>
                <a:rPr lang="ru-RU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результатов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624650" y="1359240"/>
              <a:ext cx="2227996" cy="3929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 fontAlgn="base">
                <a:defRPr/>
              </a:pPr>
              <a:r>
                <a:rPr lang="en-US" sz="1100" b="1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физический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(телесный) (абсолютно здоровыми являются 4,3 % выпускников ДОУ)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потенциал </a:t>
              </a:r>
              <a:r>
                <a:rPr lang="ru-RU" sz="1200" b="1" dirty="0" err="1">
                  <a:solidFill>
                    <a:prstClr val="black"/>
                  </a:solidFill>
                </a:rPr>
                <a:t>психо</a:t>
              </a:r>
              <a:r>
                <a:rPr lang="ru-RU" sz="1200" b="1" dirty="0">
                  <a:solidFill>
                    <a:prstClr val="black"/>
                  </a:solidFill>
                </a:rPr>
                <a:t>-эмоциональный </a:t>
              </a:r>
              <a:r>
                <a:rPr lang="ru-RU" sz="1200" dirty="0">
                  <a:solidFill>
                    <a:prstClr val="black"/>
                  </a:solidFill>
                </a:rPr>
                <a:t>(чувств) (24,6% испытывают </a:t>
              </a:r>
              <a:r>
                <a:rPr lang="ru-RU" sz="1200" dirty="0" err="1">
                  <a:solidFill>
                    <a:prstClr val="black"/>
                  </a:solidFill>
                </a:rPr>
                <a:t>психо</a:t>
              </a:r>
              <a:r>
                <a:rPr lang="ru-RU" sz="1200" dirty="0">
                  <a:solidFill>
                    <a:prstClr val="black"/>
                  </a:solidFill>
                </a:rPr>
                <a:t>-эмоциональное напряжение средней степени)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социальный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(общественный) (21,1% низкий уровень социальной адаптации)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потенциал личностный </a:t>
              </a:r>
              <a:r>
                <a:rPr lang="ru-RU" sz="1200" dirty="0">
                  <a:solidFill>
                    <a:prstClr val="black"/>
                  </a:solidFill>
                </a:rPr>
                <a:t>(воли) (25% детей не умеют самостоятельно решать конфликты со сверстниками, а предлагаемые 30% детей варианты решения носят выраженно-агрессивный характер)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духовно-нравственный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(43% низкий уровень развития нравственных чувств и мотивов поведения)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творческий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(креативный) (48% низкий уровень творческого воображения)</a:t>
              </a:r>
            </a:p>
            <a:p>
              <a:pPr lvl="0" algn="just" fontAlgn="base"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- </a:t>
              </a:r>
              <a:r>
                <a:rPr lang="ru-RU" sz="1200" b="1" dirty="0">
                  <a:solidFill>
                    <a:prstClr val="black"/>
                  </a:solidFill>
                </a:rPr>
                <a:t>когнитивный потенциал </a:t>
              </a:r>
              <a:r>
                <a:rPr lang="ru-RU" sz="1200" dirty="0">
                  <a:solidFill>
                    <a:prstClr val="black"/>
                  </a:solidFill>
                </a:rPr>
                <a:t>(разума) (30% низкий уровень произвольного мышления)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8122658" y="2004606"/>
            <a:ext cx="791818" cy="693771"/>
          </a:xfrm>
          <a:prstGeom prst="rtTriangle">
            <a:avLst/>
          </a:prstGeom>
          <a:solidFill>
            <a:srgbClr val="FF8F8F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027" y="2830328"/>
            <a:ext cx="32981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Проведено комплексное изучение потенциалов здоровья дошкольников у не менее 300 обучающихся в </a:t>
            </a:r>
            <a:r>
              <a:rPr lang="ru-RU" altLang="ru-RU" sz="1400" dirty="0" smtClean="0">
                <a:solidFill>
                  <a:srgbClr val="000000"/>
                </a:solidFill>
                <a:cs typeface="Calibri" panose="020F0502020204030204" pitchFamily="34" charset="0"/>
              </a:rPr>
              <a:t>28 </a:t>
            </a:r>
            <a:r>
              <a:rPr lang="ru-RU" altLang="ru-RU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дошкольных образовательных организациях муниципальных образований Белгородской области</a:t>
            </a:r>
            <a:r>
              <a:rPr lang="ru-RU" altLang="ru-RU" sz="1400" dirty="0">
                <a:solidFill>
                  <a:srgbClr val="000000"/>
                </a:solidFill>
                <a:cs typeface="Calibri" panose="020F0502020204030204" pitchFamily="34" charset="0"/>
              </a:rPr>
              <a:t> с использованием разработанного диагностического инструментария</a:t>
            </a: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组合 25"/>
          <p:cNvGrpSpPr/>
          <p:nvPr/>
        </p:nvGrpSpPr>
        <p:grpSpPr>
          <a:xfrm rot="2449550">
            <a:off x="-853375" y="3292609"/>
            <a:ext cx="3333751" cy="2851438"/>
            <a:chOff x="3846336" y="1609452"/>
            <a:chExt cx="4508437" cy="4475049"/>
          </a:xfrm>
        </p:grpSpPr>
        <p:sp>
          <p:nvSpPr>
            <p:cNvPr id="15" name="任意多边形 29"/>
            <p:cNvSpPr/>
            <p:nvPr/>
          </p:nvSpPr>
          <p:spPr>
            <a:xfrm rot="16200000" flipV="1">
              <a:off x="7008554" y="3381975"/>
              <a:ext cx="857605" cy="1834833"/>
            </a:xfrm>
            <a:custGeom>
              <a:avLst/>
              <a:gdLst>
                <a:gd name="connsiteX0" fmla="*/ 1385973 w 1385973"/>
                <a:gd name="connsiteY0" fmla="*/ 5105957 h 7274359"/>
                <a:gd name="connsiteX1" fmla="*/ 1385973 w 1385973"/>
                <a:gd name="connsiteY1" fmla="*/ 4940351 h 7274359"/>
                <a:gd name="connsiteX2" fmla="*/ 1385973 w 1385973"/>
                <a:gd name="connsiteY2" fmla="*/ 2657567 h 7274359"/>
                <a:gd name="connsiteX3" fmla="*/ 1385973 w 1385973"/>
                <a:gd name="connsiteY3" fmla="*/ 2491961 h 7274359"/>
                <a:gd name="connsiteX4" fmla="*/ 1384307 w 1385973"/>
                <a:gd name="connsiteY4" fmla="*/ 2491961 h 7274359"/>
                <a:gd name="connsiteX5" fmla="*/ 1384306 w 1385973"/>
                <a:gd name="connsiteY5" fmla="*/ 370851 h 7274359"/>
                <a:gd name="connsiteX6" fmla="*/ 1385973 w 1385973"/>
                <a:gd name="connsiteY6" fmla="*/ 362285 h 7274359"/>
                <a:gd name="connsiteX7" fmla="*/ 1384306 w 1385973"/>
                <a:gd name="connsiteY7" fmla="*/ 353718 h 7274359"/>
                <a:gd name="connsiteX8" fmla="*/ 1384306 w 1385973"/>
                <a:gd name="connsiteY8" fmla="*/ 205245 h 7274359"/>
                <a:gd name="connsiteX9" fmla="*/ 1385973 w 1385973"/>
                <a:gd name="connsiteY9" fmla="*/ 196679 h 7274359"/>
                <a:gd name="connsiteX10" fmla="*/ 1371682 w 1385973"/>
                <a:gd name="connsiteY10" fmla="*/ 123233 h 7274359"/>
                <a:gd name="connsiteX11" fmla="*/ 1357038 w 1385973"/>
                <a:gd name="connsiteY11" fmla="*/ 101181 h 7274359"/>
                <a:gd name="connsiteX12" fmla="*/ 1339738 w 1385973"/>
                <a:gd name="connsiteY12" fmla="*/ 71027 h 7274359"/>
                <a:gd name="connsiteX13" fmla="*/ 1333330 w 1385973"/>
                <a:gd name="connsiteY13" fmla="*/ 65479 h 7274359"/>
                <a:gd name="connsiteX14" fmla="*/ 1328808 w 1385973"/>
                <a:gd name="connsiteY14" fmla="*/ 58669 h 7274359"/>
                <a:gd name="connsiteX15" fmla="*/ 1328809 w 1385973"/>
                <a:gd name="connsiteY15" fmla="*/ 58669 h 7274359"/>
                <a:gd name="connsiteX16" fmla="*/ 1314459 w 1385973"/>
                <a:gd name="connsiteY16" fmla="*/ 49141 h 7274359"/>
                <a:gd name="connsiteX17" fmla="*/ 1290338 w 1385973"/>
                <a:gd name="connsiteY17" fmla="*/ 28257 h 7274359"/>
                <a:gd name="connsiteX18" fmla="*/ 1272414 w 1385973"/>
                <a:gd name="connsiteY18" fmla="*/ 21221 h 7274359"/>
                <a:gd name="connsiteX19" fmla="*/ 1264246 w 1385973"/>
                <a:gd name="connsiteY19" fmla="*/ 15797 h 7274359"/>
                <a:gd name="connsiteX20" fmla="*/ 1253048 w 1385973"/>
                <a:gd name="connsiteY20" fmla="*/ 13617 h 7274359"/>
                <a:gd name="connsiteX21" fmla="*/ 1228468 w 1385973"/>
                <a:gd name="connsiteY21" fmla="*/ 3967 h 7274359"/>
                <a:gd name="connsiteX22" fmla="*/ 1189135 w 1385973"/>
                <a:gd name="connsiteY22" fmla="*/ 0 h 7274359"/>
                <a:gd name="connsiteX23" fmla="*/ 1149801 w 1385973"/>
                <a:gd name="connsiteY23" fmla="*/ 3967 h 7274359"/>
                <a:gd name="connsiteX24" fmla="*/ 1121946 w 1385973"/>
                <a:gd name="connsiteY24" fmla="*/ 14903 h 7274359"/>
                <a:gd name="connsiteX25" fmla="*/ 1117358 w 1385973"/>
                <a:gd name="connsiteY25" fmla="*/ 15797 h 7274359"/>
                <a:gd name="connsiteX26" fmla="*/ 1114012 w 1385973"/>
                <a:gd name="connsiteY26" fmla="*/ 18019 h 7274359"/>
                <a:gd name="connsiteX27" fmla="*/ 1087932 w 1385973"/>
                <a:gd name="connsiteY27" fmla="*/ 28257 h 7274359"/>
                <a:gd name="connsiteX28" fmla="*/ 1052836 w 1385973"/>
                <a:gd name="connsiteY28" fmla="*/ 58643 h 7274359"/>
                <a:gd name="connsiteX29" fmla="*/ 1052795 w 1385973"/>
                <a:gd name="connsiteY29" fmla="*/ 58669 h 7274359"/>
                <a:gd name="connsiteX30" fmla="*/ 1052735 w 1385973"/>
                <a:gd name="connsiteY30" fmla="*/ 58731 h 7274359"/>
                <a:gd name="connsiteX31" fmla="*/ 1038531 w 1385973"/>
                <a:gd name="connsiteY31" fmla="*/ 71027 h 7274359"/>
                <a:gd name="connsiteX32" fmla="*/ 1035966 w 1385973"/>
                <a:gd name="connsiteY32" fmla="*/ 75499 h 7274359"/>
                <a:gd name="connsiteX33" fmla="*/ 1 w 1385973"/>
                <a:gd name="connsiteY33" fmla="*/ 1111477 h 7274359"/>
                <a:gd name="connsiteX34" fmla="*/ 1 w 1385973"/>
                <a:gd name="connsiteY34" fmla="*/ 1277083 h 7274359"/>
                <a:gd name="connsiteX35" fmla="*/ 1 w 1385973"/>
                <a:gd name="connsiteY35" fmla="*/ 3554374 h 7274359"/>
                <a:gd name="connsiteX36" fmla="*/ 1 w 1385973"/>
                <a:gd name="connsiteY36" fmla="*/ 3554381 h 7274359"/>
                <a:gd name="connsiteX37" fmla="*/ 0 w 1385973"/>
                <a:gd name="connsiteY37" fmla="*/ 3554381 h 7274359"/>
                <a:gd name="connsiteX38" fmla="*/ 0 w 1385973"/>
                <a:gd name="connsiteY38" fmla="*/ 3719987 h 7274359"/>
                <a:gd name="connsiteX39" fmla="*/ 0 w 1385973"/>
                <a:gd name="connsiteY39" fmla="*/ 5997278 h 7274359"/>
                <a:gd name="connsiteX40" fmla="*/ 0 w 1385973"/>
                <a:gd name="connsiteY40" fmla="*/ 6162884 h 7274359"/>
                <a:gd name="connsiteX41" fmla="*/ 1035965 w 1385973"/>
                <a:gd name="connsiteY41" fmla="*/ 7198861 h 7274359"/>
                <a:gd name="connsiteX42" fmla="*/ 1038530 w 1385973"/>
                <a:gd name="connsiteY42" fmla="*/ 7203334 h 7274359"/>
                <a:gd name="connsiteX43" fmla="*/ 1052734 w 1385973"/>
                <a:gd name="connsiteY43" fmla="*/ 7215630 h 7274359"/>
                <a:gd name="connsiteX44" fmla="*/ 1052794 w 1385973"/>
                <a:gd name="connsiteY44" fmla="*/ 7215691 h 7274359"/>
                <a:gd name="connsiteX45" fmla="*/ 1052835 w 1385973"/>
                <a:gd name="connsiteY45" fmla="*/ 7215717 h 7274359"/>
                <a:gd name="connsiteX46" fmla="*/ 1087931 w 1385973"/>
                <a:gd name="connsiteY46" fmla="*/ 7246103 h 7274359"/>
                <a:gd name="connsiteX47" fmla="*/ 1114011 w 1385973"/>
                <a:gd name="connsiteY47" fmla="*/ 7256342 h 7274359"/>
                <a:gd name="connsiteX48" fmla="*/ 1117357 w 1385973"/>
                <a:gd name="connsiteY48" fmla="*/ 7258564 h 7274359"/>
                <a:gd name="connsiteX49" fmla="*/ 1121945 w 1385973"/>
                <a:gd name="connsiteY49" fmla="*/ 7259457 h 7274359"/>
                <a:gd name="connsiteX50" fmla="*/ 1149800 w 1385973"/>
                <a:gd name="connsiteY50" fmla="*/ 7270393 h 7274359"/>
                <a:gd name="connsiteX51" fmla="*/ 1189134 w 1385973"/>
                <a:gd name="connsiteY51" fmla="*/ 7274359 h 7274359"/>
                <a:gd name="connsiteX52" fmla="*/ 1228467 w 1385973"/>
                <a:gd name="connsiteY52" fmla="*/ 7270393 h 7274359"/>
                <a:gd name="connsiteX53" fmla="*/ 1253047 w 1385973"/>
                <a:gd name="connsiteY53" fmla="*/ 7260743 h 7274359"/>
                <a:gd name="connsiteX54" fmla="*/ 1264245 w 1385973"/>
                <a:gd name="connsiteY54" fmla="*/ 7258564 h 7274359"/>
                <a:gd name="connsiteX55" fmla="*/ 1272413 w 1385973"/>
                <a:gd name="connsiteY55" fmla="*/ 7253140 h 7274359"/>
                <a:gd name="connsiteX56" fmla="*/ 1290337 w 1385973"/>
                <a:gd name="connsiteY56" fmla="*/ 7246103 h 7274359"/>
                <a:gd name="connsiteX57" fmla="*/ 1314458 w 1385973"/>
                <a:gd name="connsiteY57" fmla="*/ 7225220 h 7274359"/>
                <a:gd name="connsiteX58" fmla="*/ 1328808 w 1385973"/>
                <a:gd name="connsiteY58" fmla="*/ 7215691 h 7274359"/>
                <a:gd name="connsiteX59" fmla="*/ 1328807 w 1385973"/>
                <a:gd name="connsiteY59" fmla="*/ 7215691 h 7274359"/>
                <a:gd name="connsiteX60" fmla="*/ 1333329 w 1385973"/>
                <a:gd name="connsiteY60" fmla="*/ 7208881 h 7274359"/>
                <a:gd name="connsiteX61" fmla="*/ 1339737 w 1385973"/>
                <a:gd name="connsiteY61" fmla="*/ 7203334 h 7274359"/>
                <a:gd name="connsiteX62" fmla="*/ 1357037 w 1385973"/>
                <a:gd name="connsiteY62" fmla="*/ 7173179 h 7274359"/>
                <a:gd name="connsiteX63" fmla="*/ 1371681 w 1385973"/>
                <a:gd name="connsiteY63" fmla="*/ 7151127 h 7274359"/>
                <a:gd name="connsiteX64" fmla="*/ 1385972 w 1385973"/>
                <a:gd name="connsiteY64" fmla="*/ 7077682 h 7274359"/>
                <a:gd name="connsiteX65" fmla="*/ 1384305 w 1385973"/>
                <a:gd name="connsiteY65" fmla="*/ 7069116 h 7274359"/>
                <a:gd name="connsiteX66" fmla="*/ 1384305 w 1385973"/>
                <a:gd name="connsiteY66" fmla="*/ 6920643 h 7274359"/>
                <a:gd name="connsiteX67" fmla="*/ 1385972 w 1385973"/>
                <a:gd name="connsiteY67" fmla="*/ 6912076 h 7274359"/>
                <a:gd name="connsiteX68" fmla="*/ 1384305 w 1385973"/>
                <a:gd name="connsiteY68" fmla="*/ 6903510 h 7274359"/>
                <a:gd name="connsiteX69" fmla="*/ 1384306 w 1385973"/>
                <a:gd name="connsiteY69" fmla="*/ 5105957 h 727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74359">
                  <a:moveTo>
                    <a:pt x="1385973" y="5105957"/>
                  </a:moveTo>
                  <a:lnTo>
                    <a:pt x="1385973" y="4940351"/>
                  </a:lnTo>
                  <a:lnTo>
                    <a:pt x="1385973" y="2657567"/>
                  </a:lnTo>
                  <a:lnTo>
                    <a:pt x="1385973" y="2491961"/>
                  </a:lnTo>
                  <a:lnTo>
                    <a:pt x="1384307" y="2491961"/>
                  </a:lnTo>
                  <a:lnTo>
                    <a:pt x="1384306" y="370851"/>
                  </a:lnTo>
                  <a:lnTo>
                    <a:pt x="1385973" y="362285"/>
                  </a:lnTo>
                  <a:lnTo>
                    <a:pt x="1384306" y="353718"/>
                  </a:lnTo>
                  <a:lnTo>
                    <a:pt x="1384306" y="205245"/>
                  </a:lnTo>
                  <a:lnTo>
                    <a:pt x="1385973" y="196679"/>
                  </a:lnTo>
                  <a:cubicBezTo>
                    <a:pt x="1385972" y="171703"/>
                    <a:pt x="1381210" y="146729"/>
                    <a:pt x="1371682" y="123233"/>
                  </a:cubicBezTo>
                  <a:lnTo>
                    <a:pt x="1357038" y="101181"/>
                  </a:lnTo>
                  <a:lnTo>
                    <a:pt x="1339738" y="71027"/>
                  </a:lnTo>
                  <a:lnTo>
                    <a:pt x="1333330" y="65479"/>
                  </a:lnTo>
                  <a:lnTo>
                    <a:pt x="1328808" y="58669"/>
                  </a:lnTo>
                  <a:lnTo>
                    <a:pt x="1328809" y="58669"/>
                  </a:lnTo>
                  <a:lnTo>
                    <a:pt x="1314459" y="49141"/>
                  </a:lnTo>
                  <a:lnTo>
                    <a:pt x="1290338" y="28257"/>
                  </a:lnTo>
                  <a:lnTo>
                    <a:pt x="1272414" y="21221"/>
                  </a:lnTo>
                  <a:lnTo>
                    <a:pt x="1264246" y="15797"/>
                  </a:lnTo>
                  <a:lnTo>
                    <a:pt x="1253048" y="13617"/>
                  </a:lnTo>
                  <a:lnTo>
                    <a:pt x="1228468" y="3967"/>
                  </a:lnTo>
                  <a:lnTo>
                    <a:pt x="1189135" y="0"/>
                  </a:lnTo>
                  <a:lnTo>
                    <a:pt x="1149801" y="3967"/>
                  </a:lnTo>
                  <a:lnTo>
                    <a:pt x="1121946" y="14903"/>
                  </a:lnTo>
                  <a:lnTo>
                    <a:pt x="1117358" y="15797"/>
                  </a:lnTo>
                  <a:lnTo>
                    <a:pt x="1114012" y="18019"/>
                  </a:lnTo>
                  <a:lnTo>
                    <a:pt x="1087932" y="28257"/>
                  </a:lnTo>
                  <a:lnTo>
                    <a:pt x="1052836" y="58643"/>
                  </a:lnTo>
                  <a:lnTo>
                    <a:pt x="1052795" y="58669"/>
                  </a:lnTo>
                  <a:lnTo>
                    <a:pt x="1052735" y="58731"/>
                  </a:lnTo>
                  <a:lnTo>
                    <a:pt x="1038531" y="71027"/>
                  </a:lnTo>
                  <a:lnTo>
                    <a:pt x="1035966" y="75499"/>
                  </a:lnTo>
                  <a:lnTo>
                    <a:pt x="1" y="1111477"/>
                  </a:lnTo>
                  <a:lnTo>
                    <a:pt x="1" y="1277083"/>
                  </a:lnTo>
                  <a:lnTo>
                    <a:pt x="1" y="3554374"/>
                  </a:lnTo>
                  <a:lnTo>
                    <a:pt x="1" y="3554381"/>
                  </a:lnTo>
                  <a:lnTo>
                    <a:pt x="0" y="3554381"/>
                  </a:lnTo>
                  <a:lnTo>
                    <a:pt x="0" y="3719987"/>
                  </a:lnTo>
                  <a:lnTo>
                    <a:pt x="0" y="5997278"/>
                  </a:lnTo>
                  <a:lnTo>
                    <a:pt x="0" y="6162884"/>
                  </a:lnTo>
                  <a:lnTo>
                    <a:pt x="1035965" y="7198861"/>
                  </a:lnTo>
                  <a:lnTo>
                    <a:pt x="1038530" y="7203334"/>
                  </a:lnTo>
                  <a:lnTo>
                    <a:pt x="1052734" y="7215630"/>
                  </a:lnTo>
                  <a:lnTo>
                    <a:pt x="1052794" y="7215691"/>
                  </a:lnTo>
                  <a:lnTo>
                    <a:pt x="1052835" y="7215717"/>
                  </a:lnTo>
                  <a:lnTo>
                    <a:pt x="1087931" y="7246103"/>
                  </a:lnTo>
                  <a:lnTo>
                    <a:pt x="1114011" y="7256342"/>
                  </a:lnTo>
                  <a:lnTo>
                    <a:pt x="1117357" y="7258564"/>
                  </a:lnTo>
                  <a:lnTo>
                    <a:pt x="1121945" y="7259457"/>
                  </a:lnTo>
                  <a:lnTo>
                    <a:pt x="1149800" y="7270393"/>
                  </a:lnTo>
                  <a:lnTo>
                    <a:pt x="1189134" y="7274359"/>
                  </a:lnTo>
                  <a:lnTo>
                    <a:pt x="1228467" y="7270393"/>
                  </a:lnTo>
                  <a:lnTo>
                    <a:pt x="1253047" y="7260743"/>
                  </a:lnTo>
                  <a:lnTo>
                    <a:pt x="1264245" y="7258564"/>
                  </a:lnTo>
                  <a:lnTo>
                    <a:pt x="1272413" y="7253140"/>
                  </a:lnTo>
                  <a:lnTo>
                    <a:pt x="1290337" y="7246103"/>
                  </a:lnTo>
                  <a:lnTo>
                    <a:pt x="1314458" y="7225220"/>
                  </a:lnTo>
                  <a:lnTo>
                    <a:pt x="1328808" y="7215691"/>
                  </a:lnTo>
                  <a:lnTo>
                    <a:pt x="1328807" y="7215691"/>
                  </a:lnTo>
                  <a:lnTo>
                    <a:pt x="1333329" y="7208881"/>
                  </a:lnTo>
                  <a:lnTo>
                    <a:pt x="1339737" y="7203334"/>
                  </a:lnTo>
                  <a:lnTo>
                    <a:pt x="1357037" y="7173179"/>
                  </a:lnTo>
                  <a:lnTo>
                    <a:pt x="1371681" y="7151127"/>
                  </a:lnTo>
                  <a:cubicBezTo>
                    <a:pt x="1381209" y="7127632"/>
                    <a:pt x="1385971" y="7102657"/>
                    <a:pt x="1385972" y="7077682"/>
                  </a:cubicBezTo>
                  <a:lnTo>
                    <a:pt x="1384305" y="7069116"/>
                  </a:lnTo>
                  <a:lnTo>
                    <a:pt x="1384305" y="6920643"/>
                  </a:lnTo>
                  <a:lnTo>
                    <a:pt x="1385972" y="6912076"/>
                  </a:lnTo>
                  <a:lnTo>
                    <a:pt x="1384305" y="6903510"/>
                  </a:lnTo>
                  <a:lnTo>
                    <a:pt x="1384306" y="5105957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3" name="任意多边形 35"/>
            <p:cNvSpPr/>
            <p:nvPr/>
          </p:nvSpPr>
          <p:spPr>
            <a:xfrm flipH="1" flipV="1">
              <a:off x="6250503" y="4008940"/>
              <a:ext cx="2095260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633E72"/>
            </a:solidFill>
            <a:ln w="19050">
              <a:noFill/>
            </a:ln>
            <a:effectLst>
              <a:outerShdw blurRad="584200" dist="152400" dir="13500000" algn="b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1" name="任意多边形 43"/>
            <p:cNvSpPr/>
            <p:nvPr/>
          </p:nvSpPr>
          <p:spPr>
            <a:xfrm rot="10800000" flipH="1">
              <a:off x="3846336" y="1609452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3" name="任意多边形 45"/>
            <p:cNvSpPr/>
            <p:nvPr/>
          </p:nvSpPr>
          <p:spPr>
            <a:xfrm rot="10800000" flipH="1" flipV="1">
              <a:off x="3850779" y="3875595"/>
              <a:ext cx="2173790" cy="2198980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4" name="任意多边形 46"/>
            <p:cNvSpPr/>
            <p:nvPr/>
          </p:nvSpPr>
          <p:spPr>
            <a:xfrm rot="10800000" flipV="1">
              <a:off x="6149191" y="3881987"/>
              <a:ext cx="2194328" cy="2198980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5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9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0" name="任意多边形 52"/>
            <p:cNvSpPr/>
            <p:nvPr/>
          </p:nvSpPr>
          <p:spPr>
            <a:xfrm rot="16200000">
              <a:off x="3339197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42" name="任意多边形 54"/>
            <p:cNvSpPr/>
            <p:nvPr/>
          </p:nvSpPr>
          <p:spPr>
            <a:xfrm rot="5400000" flipH="1">
              <a:off x="7606218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43" name="文本框 145"/>
          <p:cNvSpPr txBox="1"/>
          <p:nvPr/>
        </p:nvSpPr>
        <p:spPr>
          <a:xfrm>
            <a:off x="3463430" y="5589345"/>
            <a:ext cx="2596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b="1" dirty="0">
                <a:solidFill>
                  <a:srgbClr val="633E72"/>
                </a:solidFill>
                <a:latin typeface="Impact" pitchFamily="34" charset="0"/>
                <a:cs typeface="Arial" pitchFamily="34" charset="0"/>
              </a:rPr>
              <a:t>Основной</a:t>
            </a:r>
            <a:r>
              <a:rPr lang="ru-RU" altLang="zh-CN" sz="2400" b="1" dirty="0">
                <a:solidFill>
                  <a:srgbClr val="633E7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zh-CN" altLang="en-US" sz="2400" b="1" dirty="0">
              <a:solidFill>
                <a:srgbClr val="633E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文本框 114"/>
          <p:cNvSpPr txBox="1"/>
          <p:nvPr/>
        </p:nvSpPr>
        <p:spPr>
          <a:xfrm>
            <a:off x="2949141" y="5550579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633E72"/>
                </a:solidFill>
                <a:latin typeface="Impact" panose="020B0806030902050204" pitchFamily="34" charset="0"/>
              </a:rPr>
              <a:t>03</a:t>
            </a:r>
            <a:endParaRPr lang="zh-CN" altLang="en-US" sz="3600" dirty="0">
              <a:solidFill>
                <a:srgbClr val="633E72"/>
              </a:solidFill>
              <a:latin typeface="Impact" panose="020B0806030902050204" pitchFamily="34" charset="0"/>
            </a:endParaRP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701644" y="1004991"/>
            <a:ext cx="5353081" cy="45491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707431" y="1430844"/>
            <a:ext cx="5130444" cy="4382152"/>
            <a:chOff x="777869" y="909327"/>
            <a:chExt cx="2549227" cy="454871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901040" y="909327"/>
              <a:ext cx="2227995" cy="351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Разработка  и реализация 7 программ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777869" y="1400710"/>
              <a:ext cx="2549227" cy="4057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/>
                <a:t>Разработаны и реализованы в практику работы ДОО Белгородской области программы воспитания здоровья детей по 7 потенциалам: </a:t>
              </a:r>
            </a:p>
            <a:p>
              <a:pPr algn="just"/>
              <a:r>
                <a:rPr lang="ru-RU" sz="1400" dirty="0"/>
                <a:t>«Хочу быть здоровым» (личностный потенциал здоровья детей); </a:t>
              </a:r>
            </a:p>
            <a:p>
              <a:pPr algn="just"/>
              <a:r>
                <a:rPr lang="ru-RU" sz="1400" dirty="0"/>
                <a:t>«Доброта, движенье, дружба – это нам, ребята, нужно!» (социальный потенциал здоровья детей), </a:t>
              </a:r>
            </a:p>
            <a:p>
              <a:pPr algn="just"/>
              <a:r>
                <a:rPr lang="ru-RU" sz="1400" dirty="0"/>
                <a:t>«Я сам творю свое здоровье!» (психологический потенциал здоровья детей);</a:t>
              </a:r>
            </a:p>
            <a:p>
              <a:pPr algn="just"/>
              <a:r>
                <a:rPr lang="ru-RU" sz="1400" dirty="0"/>
                <a:t> «Здоровье – это здорово!» (духовно-нравственный потенциал здоровья детей); </a:t>
              </a:r>
            </a:p>
            <a:p>
              <a:pPr algn="just"/>
              <a:r>
                <a:rPr lang="ru-RU" sz="1400" dirty="0"/>
                <a:t>«Если хочешь быть здоров!» (физический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«Движение - это творчество» (творческий потенциал здоровья детей);</a:t>
              </a:r>
            </a:p>
            <a:p>
              <a:pPr algn="just"/>
              <a:r>
                <a:rPr lang="ru-RU" altLang="ko-KR" sz="1400" dirty="0">
                  <a:cs typeface="Arial" pitchFamily="34" charset="0"/>
                </a:rPr>
                <a:t>«Хочу знать как здоровым стать!» (когнитивный потенциал здоровья детей)</a:t>
              </a:r>
            </a:p>
            <a:p>
              <a:pPr algn="r"/>
              <a:endParaRPr lang="ru-RU" altLang="ko-KR" sz="1200" dirty="0"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680920" y="997172"/>
            <a:ext cx="791818" cy="771565"/>
          </a:xfrm>
          <a:prstGeom prst="rtTriangle">
            <a:avLst/>
          </a:prstGeom>
          <a:solidFill>
            <a:srgbClr val="612A8A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6615290" y="993421"/>
            <a:ext cx="5220116" cy="4571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6818489" y="1456265"/>
            <a:ext cx="4813017" cy="4312861"/>
            <a:chOff x="-804123" y="14709675"/>
            <a:chExt cx="2564885" cy="6887879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-683805" y="14709675"/>
              <a:ext cx="2444567" cy="632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Семинары, </a:t>
              </a:r>
              <a:r>
                <a:rPr lang="ru-RU" altLang="ko-KR" sz="16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вебинары</a:t>
              </a:r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для воспитателей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-804123" y="25095648"/>
              <a:ext cx="2504570" cy="58492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FontTx/>
                <a:buChar char="-"/>
              </a:pPr>
              <a:r>
                <a:rPr lang="ru-RU" sz="1100" b="1" dirty="0"/>
                <a:t> </a:t>
              </a:r>
              <a:r>
                <a:rPr lang="ru-RU" sz="1600" dirty="0" err="1"/>
                <a:t>Вебинар</a:t>
              </a:r>
              <a:r>
                <a:rPr lang="ru-RU" sz="1600" dirty="0"/>
                <a:t> «Рабочая программа воспитания здорового дошкольника: как разработать и включить в ООП ДО»;</a:t>
              </a:r>
              <a:endParaRPr lang="ru-RU" altLang="ko-KR" sz="1600" dirty="0">
                <a:cs typeface="Arial" pitchFamily="34" charset="0"/>
              </a:endParaRPr>
            </a:p>
            <a:p>
              <a:pPr algn="just">
                <a:buFontTx/>
                <a:buChar char="-"/>
              </a:pPr>
              <a:r>
                <a:rPr lang="ru-RU" altLang="ko-KR" sz="1600" dirty="0">
                  <a:cs typeface="Arial" pitchFamily="34" charset="0"/>
                </a:rPr>
                <a:t> Семинар-практикум «</a:t>
              </a:r>
              <a:r>
                <a:rPr lang="ru-RU" sz="1600" dirty="0"/>
                <a:t>Практические аспекты разработки рабочей программы воспитания здорового дошкольника»;</a:t>
              </a:r>
            </a:p>
            <a:p>
              <a:pPr algn="just">
                <a:buFontTx/>
                <a:buChar char="-"/>
              </a:pPr>
              <a:r>
                <a:rPr lang="ru-RU" sz="1600" dirty="0"/>
                <a:t> </a:t>
              </a:r>
              <a:r>
                <a:rPr lang="ru-RU" sz="1600" dirty="0" err="1"/>
                <a:t>Вебинар</a:t>
              </a:r>
              <a:r>
                <a:rPr lang="ru-RU" sz="1600" dirty="0"/>
                <a:t> «Проблемные «зоны» разработки рабочей программы воспитания здорового дошкольника: анализ, планирование, организация, контроль воспитательной деятельности»;</a:t>
              </a:r>
            </a:p>
            <a:p>
              <a:pPr algn="just">
                <a:buFontTx/>
                <a:buChar char="-"/>
              </a:pPr>
              <a:r>
                <a:rPr lang="ru-RU" sz="1600" dirty="0"/>
                <a:t> Семинар-практикум «Проектирование рабочих программ воспитания здорового дошкольника по 7 потенциалам здоровья: проблемы и перспективы»</a:t>
              </a:r>
            </a:p>
            <a:p>
              <a:pPr>
                <a:buFontTx/>
                <a:buChar char="-"/>
              </a:pPr>
              <a:endParaRPr lang="ru-RU" sz="1200" b="1" dirty="0"/>
            </a:p>
            <a:p>
              <a:pPr>
                <a:buFontTx/>
                <a:buChar char="-"/>
              </a:pP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6545874" y="1019124"/>
            <a:ext cx="791818" cy="693771"/>
          </a:xfrm>
          <a:prstGeom prst="rtTriangle">
            <a:avLst/>
          </a:prstGeom>
          <a:solidFill>
            <a:srgbClr val="612A8A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sp>
        <p:nvSpPr>
          <p:cNvPr id="9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文本框 112"/>
          <p:cNvSpPr txBox="1"/>
          <p:nvPr/>
        </p:nvSpPr>
        <p:spPr>
          <a:xfrm>
            <a:off x="1573617" y="5575440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03ACBE"/>
                </a:solidFill>
                <a:latin typeface="Impact" panose="020B0806030902050204" pitchFamily="34" charset="0"/>
              </a:rPr>
              <a:t>04</a:t>
            </a:r>
            <a:endParaRPr lang="zh-CN" altLang="en-US" sz="36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sp>
        <p:nvSpPr>
          <p:cNvPr id="45" name="文本框 145"/>
          <p:cNvSpPr txBox="1"/>
          <p:nvPr/>
        </p:nvSpPr>
        <p:spPr>
          <a:xfrm>
            <a:off x="2018882" y="5542133"/>
            <a:ext cx="3323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2800" dirty="0">
                <a:solidFill>
                  <a:srgbClr val="03ACBE"/>
                </a:solidFill>
                <a:latin typeface="Impact" panose="020B0806030902050204" pitchFamily="34" charset="0"/>
              </a:rPr>
              <a:t>Рефлексивно-оценочный</a:t>
            </a:r>
            <a:endParaRPr lang="zh-CN" altLang="en-US" sz="2800" dirty="0">
              <a:solidFill>
                <a:srgbClr val="03ACBE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组合 25"/>
          <p:cNvGrpSpPr/>
          <p:nvPr/>
        </p:nvGrpSpPr>
        <p:grpSpPr>
          <a:xfrm>
            <a:off x="190702" y="3545048"/>
            <a:ext cx="2286002" cy="2863970"/>
            <a:chOff x="3834389" y="1612883"/>
            <a:chExt cx="3673314" cy="4542125"/>
          </a:xfrm>
        </p:grpSpPr>
        <p:sp>
          <p:nvSpPr>
            <p:cNvPr id="50" name="任意多边形 29"/>
            <p:cNvSpPr/>
            <p:nvPr/>
          </p:nvSpPr>
          <p:spPr>
            <a:xfrm rot="16200000" flipV="1">
              <a:off x="4657546" y="3272623"/>
              <a:ext cx="702186" cy="2225816"/>
            </a:xfrm>
            <a:custGeom>
              <a:avLst/>
              <a:gdLst>
                <a:gd name="connsiteX0" fmla="*/ 1385973 w 1385973"/>
                <a:gd name="connsiteY0" fmla="*/ 5105957 h 7274359"/>
                <a:gd name="connsiteX1" fmla="*/ 1385973 w 1385973"/>
                <a:gd name="connsiteY1" fmla="*/ 4940351 h 7274359"/>
                <a:gd name="connsiteX2" fmla="*/ 1385973 w 1385973"/>
                <a:gd name="connsiteY2" fmla="*/ 2657567 h 7274359"/>
                <a:gd name="connsiteX3" fmla="*/ 1385973 w 1385973"/>
                <a:gd name="connsiteY3" fmla="*/ 2491961 h 7274359"/>
                <a:gd name="connsiteX4" fmla="*/ 1384307 w 1385973"/>
                <a:gd name="connsiteY4" fmla="*/ 2491961 h 7274359"/>
                <a:gd name="connsiteX5" fmla="*/ 1384306 w 1385973"/>
                <a:gd name="connsiteY5" fmla="*/ 370851 h 7274359"/>
                <a:gd name="connsiteX6" fmla="*/ 1385973 w 1385973"/>
                <a:gd name="connsiteY6" fmla="*/ 362285 h 7274359"/>
                <a:gd name="connsiteX7" fmla="*/ 1384306 w 1385973"/>
                <a:gd name="connsiteY7" fmla="*/ 353718 h 7274359"/>
                <a:gd name="connsiteX8" fmla="*/ 1384306 w 1385973"/>
                <a:gd name="connsiteY8" fmla="*/ 205245 h 7274359"/>
                <a:gd name="connsiteX9" fmla="*/ 1385973 w 1385973"/>
                <a:gd name="connsiteY9" fmla="*/ 196679 h 7274359"/>
                <a:gd name="connsiteX10" fmla="*/ 1371682 w 1385973"/>
                <a:gd name="connsiteY10" fmla="*/ 123233 h 7274359"/>
                <a:gd name="connsiteX11" fmla="*/ 1357038 w 1385973"/>
                <a:gd name="connsiteY11" fmla="*/ 101181 h 7274359"/>
                <a:gd name="connsiteX12" fmla="*/ 1339738 w 1385973"/>
                <a:gd name="connsiteY12" fmla="*/ 71027 h 7274359"/>
                <a:gd name="connsiteX13" fmla="*/ 1333330 w 1385973"/>
                <a:gd name="connsiteY13" fmla="*/ 65479 h 7274359"/>
                <a:gd name="connsiteX14" fmla="*/ 1328808 w 1385973"/>
                <a:gd name="connsiteY14" fmla="*/ 58669 h 7274359"/>
                <a:gd name="connsiteX15" fmla="*/ 1328809 w 1385973"/>
                <a:gd name="connsiteY15" fmla="*/ 58669 h 7274359"/>
                <a:gd name="connsiteX16" fmla="*/ 1314459 w 1385973"/>
                <a:gd name="connsiteY16" fmla="*/ 49141 h 7274359"/>
                <a:gd name="connsiteX17" fmla="*/ 1290338 w 1385973"/>
                <a:gd name="connsiteY17" fmla="*/ 28257 h 7274359"/>
                <a:gd name="connsiteX18" fmla="*/ 1272414 w 1385973"/>
                <a:gd name="connsiteY18" fmla="*/ 21221 h 7274359"/>
                <a:gd name="connsiteX19" fmla="*/ 1264246 w 1385973"/>
                <a:gd name="connsiteY19" fmla="*/ 15797 h 7274359"/>
                <a:gd name="connsiteX20" fmla="*/ 1253048 w 1385973"/>
                <a:gd name="connsiteY20" fmla="*/ 13617 h 7274359"/>
                <a:gd name="connsiteX21" fmla="*/ 1228468 w 1385973"/>
                <a:gd name="connsiteY21" fmla="*/ 3967 h 7274359"/>
                <a:gd name="connsiteX22" fmla="*/ 1189135 w 1385973"/>
                <a:gd name="connsiteY22" fmla="*/ 0 h 7274359"/>
                <a:gd name="connsiteX23" fmla="*/ 1149801 w 1385973"/>
                <a:gd name="connsiteY23" fmla="*/ 3967 h 7274359"/>
                <a:gd name="connsiteX24" fmla="*/ 1121946 w 1385973"/>
                <a:gd name="connsiteY24" fmla="*/ 14903 h 7274359"/>
                <a:gd name="connsiteX25" fmla="*/ 1117358 w 1385973"/>
                <a:gd name="connsiteY25" fmla="*/ 15797 h 7274359"/>
                <a:gd name="connsiteX26" fmla="*/ 1114012 w 1385973"/>
                <a:gd name="connsiteY26" fmla="*/ 18019 h 7274359"/>
                <a:gd name="connsiteX27" fmla="*/ 1087932 w 1385973"/>
                <a:gd name="connsiteY27" fmla="*/ 28257 h 7274359"/>
                <a:gd name="connsiteX28" fmla="*/ 1052836 w 1385973"/>
                <a:gd name="connsiteY28" fmla="*/ 58643 h 7274359"/>
                <a:gd name="connsiteX29" fmla="*/ 1052795 w 1385973"/>
                <a:gd name="connsiteY29" fmla="*/ 58669 h 7274359"/>
                <a:gd name="connsiteX30" fmla="*/ 1052735 w 1385973"/>
                <a:gd name="connsiteY30" fmla="*/ 58731 h 7274359"/>
                <a:gd name="connsiteX31" fmla="*/ 1038531 w 1385973"/>
                <a:gd name="connsiteY31" fmla="*/ 71027 h 7274359"/>
                <a:gd name="connsiteX32" fmla="*/ 1035966 w 1385973"/>
                <a:gd name="connsiteY32" fmla="*/ 75499 h 7274359"/>
                <a:gd name="connsiteX33" fmla="*/ 1 w 1385973"/>
                <a:gd name="connsiteY33" fmla="*/ 1111477 h 7274359"/>
                <a:gd name="connsiteX34" fmla="*/ 1 w 1385973"/>
                <a:gd name="connsiteY34" fmla="*/ 1277083 h 7274359"/>
                <a:gd name="connsiteX35" fmla="*/ 1 w 1385973"/>
                <a:gd name="connsiteY35" fmla="*/ 3554374 h 7274359"/>
                <a:gd name="connsiteX36" fmla="*/ 1 w 1385973"/>
                <a:gd name="connsiteY36" fmla="*/ 3554381 h 7274359"/>
                <a:gd name="connsiteX37" fmla="*/ 0 w 1385973"/>
                <a:gd name="connsiteY37" fmla="*/ 3554381 h 7274359"/>
                <a:gd name="connsiteX38" fmla="*/ 0 w 1385973"/>
                <a:gd name="connsiteY38" fmla="*/ 3719987 h 7274359"/>
                <a:gd name="connsiteX39" fmla="*/ 0 w 1385973"/>
                <a:gd name="connsiteY39" fmla="*/ 5997278 h 7274359"/>
                <a:gd name="connsiteX40" fmla="*/ 0 w 1385973"/>
                <a:gd name="connsiteY40" fmla="*/ 6162884 h 7274359"/>
                <a:gd name="connsiteX41" fmla="*/ 1035965 w 1385973"/>
                <a:gd name="connsiteY41" fmla="*/ 7198861 h 7274359"/>
                <a:gd name="connsiteX42" fmla="*/ 1038530 w 1385973"/>
                <a:gd name="connsiteY42" fmla="*/ 7203334 h 7274359"/>
                <a:gd name="connsiteX43" fmla="*/ 1052734 w 1385973"/>
                <a:gd name="connsiteY43" fmla="*/ 7215630 h 7274359"/>
                <a:gd name="connsiteX44" fmla="*/ 1052794 w 1385973"/>
                <a:gd name="connsiteY44" fmla="*/ 7215691 h 7274359"/>
                <a:gd name="connsiteX45" fmla="*/ 1052835 w 1385973"/>
                <a:gd name="connsiteY45" fmla="*/ 7215717 h 7274359"/>
                <a:gd name="connsiteX46" fmla="*/ 1087931 w 1385973"/>
                <a:gd name="connsiteY46" fmla="*/ 7246103 h 7274359"/>
                <a:gd name="connsiteX47" fmla="*/ 1114011 w 1385973"/>
                <a:gd name="connsiteY47" fmla="*/ 7256342 h 7274359"/>
                <a:gd name="connsiteX48" fmla="*/ 1117357 w 1385973"/>
                <a:gd name="connsiteY48" fmla="*/ 7258564 h 7274359"/>
                <a:gd name="connsiteX49" fmla="*/ 1121945 w 1385973"/>
                <a:gd name="connsiteY49" fmla="*/ 7259457 h 7274359"/>
                <a:gd name="connsiteX50" fmla="*/ 1149800 w 1385973"/>
                <a:gd name="connsiteY50" fmla="*/ 7270393 h 7274359"/>
                <a:gd name="connsiteX51" fmla="*/ 1189134 w 1385973"/>
                <a:gd name="connsiteY51" fmla="*/ 7274359 h 7274359"/>
                <a:gd name="connsiteX52" fmla="*/ 1228467 w 1385973"/>
                <a:gd name="connsiteY52" fmla="*/ 7270393 h 7274359"/>
                <a:gd name="connsiteX53" fmla="*/ 1253047 w 1385973"/>
                <a:gd name="connsiteY53" fmla="*/ 7260743 h 7274359"/>
                <a:gd name="connsiteX54" fmla="*/ 1264245 w 1385973"/>
                <a:gd name="connsiteY54" fmla="*/ 7258564 h 7274359"/>
                <a:gd name="connsiteX55" fmla="*/ 1272413 w 1385973"/>
                <a:gd name="connsiteY55" fmla="*/ 7253140 h 7274359"/>
                <a:gd name="connsiteX56" fmla="*/ 1290337 w 1385973"/>
                <a:gd name="connsiteY56" fmla="*/ 7246103 h 7274359"/>
                <a:gd name="connsiteX57" fmla="*/ 1314458 w 1385973"/>
                <a:gd name="connsiteY57" fmla="*/ 7225220 h 7274359"/>
                <a:gd name="connsiteX58" fmla="*/ 1328808 w 1385973"/>
                <a:gd name="connsiteY58" fmla="*/ 7215691 h 7274359"/>
                <a:gd name="connsiteX59" fmla="*/ 1328807 w 1385973"/>
                <a:gd name="connsiteY59" fmla="*/ 7215691 h 7274359"/>
                <a:gd name="connsiteX60" fmla="*/ 1333329 w 1385973"/>
                <a:gd name="connsiteY60" fmla="*/ 7208881 h 7274359"/>
                <a:gd name="connsiteX61" fmla="*/ 1339737 w 1385973"/>
                <a:gd name="connsiteY61" fmla="*/ 7203334 h 7274359"/>
                <a:gd name="connsiteX62" fmla="*/ 1357037 w 1385973"/>
                <a:gd name="connsiteY62" fmla="*/ 7173179 h 7274359"/>
                <a:gd name="connsiteX63" fmla="*/ 1371681 w 1385973"/>
                <a:gd name="connsiteY63" fmla="*/ 7151127 h 7274359"/>
                <a:gd name="connsiteX64" fmla="*/ 1385972 w 1385973"/>
                <a:gd name="connsiteY64" fmla="*/ 7077682 h 7274359"/>
                <a:gd name="connsiteX65" fmla="*/ 1384305 w 1385973"/>
                <a:gd name="connsiteY65" fmla="*/ 7069116 h 7274359"/>
                <a:gd name="connsiteX66" fmla="*/ 1384305 w 1385973"/>
                <a:gd name="connsiteY66" fmla="*/ 6920643 h 7274359"/>
                <a:gd name="connsiteX67" fmla="*/ 1385972 w 1385973"/>
                <a:gd name="connsiteY67" fmla="*/ 6912076 h 7274359"/>
                <a:gd name="connsiteX68" fmla="*/ 1384305 w 1385973"/>
                <a:gd name="connsiteY68" fmla="*/ 6903510 h 7274359"/>
                <a:gd name="connsiteX69" fmla="*/ 1384306 w 1385973"/>
                <a:gd name="connsiteY69" fmla="*/ 5105957 h 727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74359">
                  <a:moveTo>
                    <a:pt x="1385973" y="5105957"/>
                  </a:moveTo>
                  <a:lnTo>
                    <a:pt x="1385973" y="4940351"/>
                  </a:lnTo>
                  <a:lnTo>
                    <a:pt x="1385973" y="2657567"/>
                  </a:lnTo>
                  <a:lnTo>
                    <a:pt x="1385973" y="2491961"/>
                  </a:lnTo>
                  <a:lnTo>
                    <a:pt x="1384307" y="2491961"/>
                  </a:lnTo>
                  <a:lnTo>
                    <a:pt x="1384306" y="370851"/>
                  </a:lnTo>
                  <a:lnTo>
                    <a:pt x="1385973" y="362285"/>
                  </a:lnTo>
                  <a:lnTo>
                    <a:pt x="1384306" y="353718"/>
                  </a:lnTo>
                  <a:lnTo>
                    <a:pt x="1384306" y="205245"/>
                  </a:lnTo>
                  <a:lnTo>
                    <a:pt x="1385973" y="196679"/>
                  </a:lnTo>
                  <a:cubicBezTo>
                    <a:pt x="1385972" y="171703"/>
                    <a:pt x="1381210" y="146729"/>
                    <a:pt x="1371682" y="123233"/>
                  </a:cubicBezTo>
                  <a:lnTo>
                    <a:pt x="1357038" y="101181"/>
                  </a:lnTo>
                  <a:lnTo>
                    <a:pt x="1339738" y="71027"/>
                  </a:lnTo>
                  <a:lnTo>
                    <a:pt x="1333330" y="65479"/>
                  </a:lnTo>
                  <a:lnTo>
                    <a:pt x="1328808" y="58669"/>
                  </a:lnTo>
                  <a:lnTo>
                    <a:pt x="1328809" y="58669"/>
                  </a:lnTo>
                  <a:lnTo>
                    <a:pt x="1314459" y="49141"/>
                  </a:lnTo>
                  <a:lnTo>
                    <a:pt x="1290338" y="28257"/>
                  </a:lnTo>
                  <a:lnTo>
                    <a:pt x="1272414" y="21221"/>
                  </a:lnTo>
                  <a:lnTo>
                    <a:pt x="1264246" y="15797"/>
                  </a:lnTo>
                  <a:lnTo>
                    <a:pt x="1253048" y="13617"/>
                  </a:lnTo>
                  <a:lnTo>
                    <a:pt x="1228468" y="3967"/>
                  </a:lnTo>
                  <a:lnTo>
                    <a:pt x="1189135" y="0"/>
                  </a:lnTo>
                  <a:lnTo>
                    <a:pt x="1149801" y="3967"/>
                  </a:lnTo>
                  <a:lnTo>
                    <a:pt x="1121946" y="14903"/>
                  </a:lnTo>
                  <a:lnTo>
                    <a:pt x="1117358" y="15797"/>
                  </a:lnTo>
                  <a:lnTo>
                    <a:pt x="1114012" y="18019"/>
                  </a:lnTo>
                  <a:lnTo>
                    <a:pt x="1087932" y="28257"/>
                  </a:lnTo>
                  <a:lnTo>
                    <a:pt x="1052836" y="58643"/>
                  </a:lnTo>
                  <a:lnTo>
                    <a:pt x="1052795" y="58669"/>
                  </a:lnTo>
                  <a:lnTo>
                    <a:pt x="1052735" y="58731"/>
                  </a:lnTo>
                  <a:lnTo>
                    <a:pt x="1038531" y="71027"/>
                  </a:lnTo>
                  <a:lnTo>
                    <a:pt x="1035966" y="75499"/>
                  </a:lnTo>
                  <a:lnTo>
                    <a:pt x="1" y="1111477"/>
                  </a:lnTo>
                  <a:lnTo>
                    <a:pt x="1" y="1277083"/>
                  </a:lnTo>
                  <a:lnTo>
                    <a:pt x="1" y="3554374"/>
                  </a:lnTo>
                  <a:lnTo>
                    <a:pt x="1" y="3554381"/>
                  </a:lnTo>
                  <a:lnTo>
                    <a:pt x="0" y="3554381"/>
                  </a:lnTo>
                  <a:lnTo>
                    <a:pt x="0" y="3719987"/>
                  </a:lnTo>
                  <a:lnTo>
                    <a:pt x="0" y="5997278"/>
                  </a:lnTo>
                  <a:lnTo>
                    <a:pt x="0" y="6162884"/>
                  </a:lnTo>
                  <a:lnTo>
                    <a:pt x="1035965" y="7198861"/>
                  </a:lnTo>
                  <a:lnTo>
                    <a:pt x="1038530" y="7203334"/>
                  </a:lnTo>
                  <a:lnTo>
                    <a:pt x="1052734" y="7215630"/>
                  </a:lnTo>
                  <a:lnTo>
                    <a:pt x="1052794" y="7215691"/>
                  </a:lnTo>
                  <a:lnTo>
                    <a:pt x="1052835" y="7215717"/>
                  </a:lnTo>
                  <a:lnTo>
                    <a:pt x="1087931" y="7246103"/>
                  </a:lnTo>
                  <a:lnTo>
                    <a:pt x="1114011" y="7256342"/>
                  </a:lnTo>
                  <a:lnTo>
                    <a:pt x="1117357" y="7258564"/>
                  </a:lnTo>
                  <a:lnTo>
                    <a:pt x="1121945" y="7259457"/>
                  </a:lnTo>
                  <a:lnTo>
                    <a:pt x="1149800" y="7270393"/>
                  </a:lnTo>
                  <a:lnTo>
                    <a:pt x="1189134" y="7274359"/>
                  </a:lnTo>
                  <a:lnTo>
                    <a:pt x="1228467" y="7270393"/>
                  </a:lnTo>
                  <a:lnTo>
                    <a:pt x="1253047" y="7260743"/>
                  </a:lnTo>
                  <a:lnTo>
                    <a:pt x="1264245" y="7258564"/>
                  </a:lnTo>
                  <a:lnTo>
                    <a:pt x="1272413" y="7253140"/>
                  </a:lnTo>
                  <a:lnTo>
                    <a:pt x="1290337" y="7246103"/>
                  </a:lnTo>
                  <a:lnTo>
                    <a:pt x="1314458" y="7225220"/>
                  </a:lnTo>
                  <a:lnTo>
                    <a:pt x="1328808" y="7215691"/>
                  </a:lnTo>
                  <a:lnTo>
                    <a:pt x="1328807" y="7215691"/>
                  </a:lnTo>
                  <a:lnTo>
                    <a:pt x="1333329" y="7208881"/>
                  </a:lnTo>
                  <a:lnTo>
                    <a:pt x="1339737" y="7203334"/>
                  </a:lnTo>
                  <a:lnTo>
                    <a:pt x="1357037" y="7173179"/>
                  </a:lnTo>
                  <a:lnTo>
                    <a:pt x="1371681" y="7151127"/>
                  </a:lnTo>
                  <a:cubicBezTo>
                    <a:pt x="1381209" y="7127632"/>
                    <a:pt x="1385971" y="7102657"/>
                    <a:pt x="1385972" y="7077682"/>
                  </a:cubicBezTo>
                  <a:lnTo>
                    <a:pt x="1384305" y="7069116"/>
                  </a:lnTo>
                  <a:lnTo>
                    <a:pt x="1384305" y="6920643"/>
                  </a:lnTo>
                  <a:lnTo>
                    <a:pt x="1385972" y="6912076"/>
                  </a:lnTo>
                  <a:lnTo>
                    <a:pt x="1384305" y="6903510"/>
                  </a:lnTo>
                  <a:lnTo>
                    <a:pt x="1384306" y="5105957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55" name="任意多边形 34"/>
            <p:cNvSpPr/>
            <p:nvPr/>
          </p:nvSpPr>
          <p:spPr>
            <a:xfrm flipV="1">
              <a:off x="3834389" y="3981577"/>
              <a:ext cx="2175318" cy="217343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03ACBE"/>
            </a:solidFill>
            <a:ln w="19050">
              <a:noFill/>
            </a:ln>
            <a:effectLst>
              <a:outerShdw blurRad="584200" dist="152400" dir="18900000" algn="b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66" name="任意多边形 45"/>
            <p:cNvSpPr/>
            <p:nvPr/>
          </p:nvSpPr>
          <p:spPr>
            <a:xfrm rot="10800000" flipH="1" flipV="1">
              <a:off x="3850779" y="3993395"/>
              <a:ext cx="2173790" cy="2122222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68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69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71" name="任意多边形 50"/>
            <p:cNvSpPr/>
            <p:nvPr/>
          </p:nvSpPr>
          <p:spPr>
            <a:xfrm flipV="1">
              <a:off x="4691258" y="5854815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72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76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190703" y="1242927"/>
            <a:ext cx="3591487" cy="41341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EAB1F82-B952-43E2-B12A-7753128F9034}"/>
              </a:ext>
            </a:extLst>
          </p:cNvPr>
          <p:cNvSpPr txBox="1"/>
          <p:nvPr/>
        </p:nvSpPr>
        <p:spPr>
          <a:xfrm>
            <a:off x="383894" y="1865693"/>
            <a:ext cx="3269976" cy="274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На основе комплексной оценки выявлена картина здоровья детей и сущность проблемы;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Определены профессиональные задачи по профилактике существующих проблем;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Результаты итоговой диагностики позволят педагогам изучить изменения личностного, социального, </a:t>
            </a:r>
            <a:r>
              <a:rPr lang="ru-RU" sz="1100" dirty="0" err="1">
                <a:solidFill>
                  <a:prstClr val="black"/>
                </a:solidFill>
              </a:rPr>
              <a:t>психо-эмоционального</a:t>
            </a:r>
            <a:r>
              <a:rPr lang="ru-RU" sz="1100" dirty="0">
                <a:solidFill>
                  <a:prstClr val="black"/>
                </a:solidFill>
              </a:rPr>
              <a:t>, духовно-нравственного, физического творческого, когнитивного потенциалов здоровья детей;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100" dirty="0">
                <a:solidFill>
                  <a:prstClr val="black"/>
                </a:solidFill>
              </a:rPr>
              <a:t>- Создан методический комплект сопровождения рабочих программ воспитания здорового дошкольника на основе </a:t>
            </a:r>
            <a:r>
              <a:rPr lang="ru-RU" sz="1100" dirty="0" err="1">
                <a:solidFill>
                  <a:prstClr val="black"/>
                </a:solidFill>
              </a:rPr>
              <a:t>системно-деятельностного</a:t>
            </a:r>
            <a:r>
              <a:rPr lang="ru-RU" sz="1100" dirty="0">
                <a:solidFill>
                  <a:prstClr val="black"/>
                </a:solidFill>
              </a:rPr>
              <a:t> подхода и современных технологий воспитания здорового дошкольника.</a:t>
            </a: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180576" y="1236262"/>
            <a:ext cx="791818" cy="771565"/>
          </a:xfrm>
          <a:prstGeom prst="rtTriangle">
            <a:avLst/>
          </a:prstGeom>
          <a:solidFill>
            <a:srgbClr val="32B5BC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81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4044368" y="1242927"/>
            <a:ext cx="3632740" cy="41341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EAB1F82-B952-43E2-B12A-7753128F9034}"/>
              </a:ext>
            </a:extLst>
          </p:cNvPr>
          <p:cNvSpPr txBox="1"/>
          <p:nvPr/>
        </p:nvSpPr>
        <p:spPr>
          <a:xfrm>
            <a:off x="4144742" y="1957872"/>
            <a:ext cx="3335359" cy="272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100" dirty="0">
                <a:solidFill>
                  <a:schemeClr val="dk1"/>
                </a:solidFill>
                <a:cs typeface="Arial" panose="020B0604020202020204" pitchFamily="34" charset="0"/>
              </a:rPr>
              <a:t>- </a:t>
            </a:r>
            <a:r>
              <a:rPr lang="ru-RU" sz="1400" dirty="0">
                <a:solidFill>
                  <a:schemeClr val="dk1"/>
                </a:solidFill>
                <a:cs typeface="Arial" panose="020B0604020202020204" pitchFamily="34" charset="0"/>
              </a:rPr>
              <a:t>Проведено изучение </a:t>
            </a:r>
            <a:r>
              <a:rPr lang="ru-RU" sz="1400" dirty="0" err="1">
                <a:solidFill>
                  <a:schemeClr val="dk1"/>
                </a:solidFill>
                <a:cs typeface="Arial" panose="020B0604020202020204" pitchFamily="34" charset="0"/>
              </a:rPr>
              <a:t>сформированности</a:t>
            </a:r>
            <a:r>
              <a:rPr lang="ru-RU" sz="1400" dirty="0">
                <a:solidFill>
                  <a:schemeClr val="dk1"/>
                </a:solidFill>
                <a:cs typeface="Arial" panose="020B0604020202020204" pitchFamily="34" charset="0"/>
              </a:rPr>
              <a:t> компетентностей педагогов по реализации новых форм и технологий воспитания здорового дошкольника в </a:t>
            </a:r>
            <a:r>
              <a:rPr lang="ru-RU" sz="1400" dirty="0" smtClean="0">
                <a:solidFill>
                  <a:schemeClr val="dk1"/>
                </a:solidFill>
                <a:cs typeface="Arial" panose="020B0604020202020204" pitchFamily="34" charset="0"/>
              </a:rPr>
              <a:t>28 </a:t>
            </a:r>
            <a:r>
              <a:rPr lang="ru-RU" sz="1400" dirty="0">
                <a:solidFill>
                  <a:schemeClr val="dk1"/>
                </a:solidFill>
                <a:cs typeface="Arial" panose="020B0604020202020204" pitchFamily="34" charset="0"/>
              </a:rPr>
              <a:t>образовательных общеобразовательных организациях 22 муниципальных образований Белгородской области;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1400" dirty="0">
                <a:solidFill>
                  <a:prstClr val="black"/>
                </a:solidFill>
              </a:rPr>
              <a:t>- Определены профессиональные задачи по профилактике и решению существующих проблем воспитания здоровья дошкольников</a:t>
            </a:r>
          </a:p>
        </p:txBody>
      </p:sp>
      <p:sp>
        <p:nvSpPr>
          <p:cNvPr id="85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3989681" y="1255374"/>
            <a:ext cx="791818" cy="693771"/>
          </a:xfrm>
          <a:prstGeom prst="rtTriangle">
            <a:avLst/>
          </a:prstGeom>
          <a:solidFill>
            <a:srgbClr val="32B5BC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86" name="Rectangle 9">
            <a:extLst>
              <a:ext uri="{FF2B5EF4-FFF2-40B4-BE49-F238E27FC236}">
                <a16:creationId xmlns:a16="http://schemas.microsoft.com/office/drawing/2014/main" id="{4AFE74CD-057A-4C76-B828-18CC294A6C18}"/>
              </a:ext>
            </a:extLst>
          </p:cNvPr>
          <p:cNvSpPr/>
          <p:nvPr/>
        </p:nvSpPr>
        <p:spPr>
          <a:xfrm flipV="1">
            <a:off x="7895095" y="1268767"/>
            <a:ext cx="3954725" cy="48786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id="{27C2C5F2-2155-4E11-8DD0-C93F40D6AB7D}"/>
              </a:ext>
            </a:extLst>
          </p:cNvPr>
          <p:cNvGrpSpPr/>
          <p:nvPr/>
        </p:nvGrpSpPr>
        <p:grpSpPr>
          <a:xfrm>
            <a:off x="8058648" y="1325909"/>
            <a:ext cx="3750349" cy="4900790"/>
            <a:chOff x="457301" y="752648"/>
            <a:chExt cx="2505207" cy="508705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446E9BE-E7FD-45E4-9506-98FF1764D862}"/>
                </a:ext>
              </a:extLst>
            </p:cNvPr>
            <p:cNvSpPr txBox="1"/>
            <p:nvPr/>
          </p:nvSpPr>
          <p:spPr>
            <a:xfrm>
              <a:off x="734514" y="752648"/>
              <a:ext cx="2227994" cy="607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Публикация полученных результатов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EAB1F82-B952-43E2-B12A-7753128F9034}"/>
                </a:ext>
              </a:extLst>
            </p:cNvPr>
            <p:cNvSpPr txBox="1"/>
            <p:nvPr/>
          </p:nvSpPr>
          <p:spPr>
            <a:xfrm>
              <a:off x="457301" y="1326331"/>
              <a:ext cx="2446643" cy="4513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FontTx/>
                <a:buChar char="-"/>
              </a:pP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 Сборник </a:t>
              </a:r>
              <a:r>
                <a:rPr lang="ru-RU" altLang="ru-RU" sz="11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рабочих программ </a:t>
              </a:r>
              <a:r>
                <a:rPr lang="ru-RU" altLang="ru-RU" sz="1100" dirty="0">
                  <a:solidFill>
                    <a:prstClr val="black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воспитания здорового дошкольника</a:t>
              </a:r>
              <a:r>
                <a:rPr lang="ru-RU" altLang="ru-RU" sz="11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– </a:t>
              </a:r>
              <a:r>
                <a:rPr lang="ru-RU" sz="1100" dirty="0"/>
                <a:t>«Хочу быть здоровым» (личностный потенциал здоровья детей); «Доброта, движенье, дружба – это нам, ребята, нужно!» (социальный потенциал здоровья детей), «Я сам творю свое здоровье!» (психологический потенциал здоровья детей); «Здоровье – это здорово!» (духовно-нравственный потенциал здоровья детей); «Если хочешь быть здоров!» (физический потенциал здоровья детей);</a:t>
              </a:r>
              <a:r>
                <a:rPr lang="ru-RU" altLang="ko-KR" sz="1100" dirty="0">
                  <a:cs typeface="Arial" pitchFamily="34" charset="0"/>
                </a:rPr>
                <a:t>«Движение - это творчество» (творческий потенциал здоровья детей);«Хочу знать как здоровым стать!» (когнитивный потенциал здоровья детей)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FontTx/>
                <a:buChar char="-"/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- Учебно-методическое пособие по сопровождению рабочих программ воспитания здорового дошкольника для педагогов дошкольных образовательных организаций;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- Размещение лучших материалов  на сайте ОГАОУ ДПО «</a:t>
              </a:r>
              <a:r>
                <a:rPr lang="ru-RU" altLang="ru-RU" sz="1100" dirty="0" err="1">
                  <a:solidFill>
                    <a:prstClr val="black"/>
                  </a:solidFill>
                  <a:cs typeface="Calibri" panose="020F0502020204030204" pitchFamily="34" charset="0"/>
                </a:rPr>
                <a:t>БелИРО</a:t>
              </a: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»;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- Размещение методических материалов на сайте образовательных организаций (не менее 26 организаций);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Calibri" panose="020F0502020204030204" pitchFamily="34" charset="0"/>
                </a:rPr>
                <a:t>- Распространение методического комплекса в 22 районах Белгородской области;</a:t>
              </a:r>
            </a:p>
            <a:p>
              <a:pPr lvl="0" algn="just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tabLst>
                  <a:tab pos="269875" algn="l"/>
                </a:tabLst>
              </a:pP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- Публикации –  1 статье </a:t>
              </a:r>
              <a:r>
                <a:rPr lang="en-US" altLang="ru-RU" sz="1100" dirty="0" err="1">
                  <a:solidFill>
                    <a:prstClr val="black"/>
                  </a:solidFill>
                  <a:cs typeface="Arial" panose="020B0604020202020204" pitchFamily="34" charset="0"/>
                </a:rPr>
                <a:t>Scopuse</a:t>
              </a: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 (</a:t>
              </a:r>
              <a:r>
                <a:rPr lang="en-US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Web of Science</a:t>
              </a:r>
              <a:r>
                <a:rPr lang="ru-RU" alt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), 1 статье из списка ВАК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0" name="Right Triangle 30">
            <a:extLst>
              <a:ext uri="{FF2B5EF4-FFF2-40B4-BE49-F238E27FC236}">
                <a16:creationId xmlns:a16="http://schemas.microsoft.com/office/drawing/2014/main" id="{DB6CC33A-D16C-4718-9E59-1F1C3524B097}"/>
              </a:ext>
            </a:extLst>
          </p:cNvPr>
          <p:cNvSpPr/>
          <p:nvPr/>
        </p:nvSpPr>
        <p:spPr>
          <a:xfrm rot="5400000">
            <a:off x="7853313" y="1286618"/>
            <a:ext cx="791818" cy="693771"/>
          </a:xfrm>
          <a:prstGeom prst="rtTriangle">
            <a:avLst/>
          </a:prstGeom>
          <a:solidFill>
            <a:srgbClr val="32B5BC"/>
          </a:solidFill>
          <a:ln w="19050">
            <a:noFill/>
          </a:ln>
          <a:effectLst>
            <a:outerShdw blurRad="584200" dist="1524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46E9BE-E7FD-45E4-9506-98FF1764D862}"/>
              </a:ext>
            </a:extLst>
          </p:cNvPr>
          <p:cNvSpPr txBox="1"/>
          <p:nvPr/>
        </p:nvSpPr>
        <p:spPr>
          <a:xfrm>
            <a:off x="403009" y="1309790"/>
            <a:ext cx="3709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выходной диагностики детей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6E9BE-E7FD-45E4-9506-98FF1764D862}"/>
              </a:ext>
            </a:extLst>
          </p:cNvPr>
          <p:cNvSpPr txBox="1"/>
          <p:nvPr/>
        </p:nvSpPr>
        <p:spPr>
          <a:xfrm>
            <a:off x="4177420" y="1309790"/>
            <a:ext cx="3709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выходной диагностики воспитателей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БУДЕТ»)</a:t>
            </a:r>
          </a:p>
        </p:txBody>
      </p:sp>
      <p:grpSp>
        <p:nvGrpSpPr>
          <p:cNvPr id="3" name="Group 39">
            <a:extLst>
              <a:ext uri="{FF2B5EF4-FFF2-40B4-BE49-F238E27FC236}">
                <a16:creationId xmlns:a16="http://schemas.microsoft.com/office/drawing/2014/main" id="{819E7E83-D265-47D1-A576-05EC3537BA61}"/>
              </a:ext>
            </a:extLst>
          </p:cNvPr>
          <p:cNvGrpSpPr/>
          <p:nvPr/>
        </p:nvGrpSpPr>
        <p:grpSpPr>
          <a:xfrm>
            <a:off x="4926051" y="627403"/>
            <a:ext cx="1202290" cy="5511148"/>
            <a:chOff x="5523021" y="1454062"/>
            <a:chExt cx="1178313" cy="5400506"/>
          </a:xfrm>
        </p:grpSpPr>
        <p:sp>
          <p:nvSpPr>
            <p:cNvPr id="9" name="网chenying0907出品 48">
              <a:extLst>
                <a:ext uri="{FF2B5EF4-FFF2-40B4-BE49-F238E27FC236}">
                  <a16:creationId xmlns:a16="http://schemas.microsoft.com/office/drawing/2014/main" id="{C5093760-56B7-4733-A2EA-5950AA29162A}"/>
                </a:ext>
              </a:extLst>
            </p:cNvPr>
            <p:cNvSpPr/>
            <p:nvPr/>
          </p:nvSpPr>
          <p:spPr>
            <a:xfrm>
              <a:off x="5523021" y="2100750"/>
              <a:ext cx="1178313" cy="1178313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网chenying0907出品 49">
              <a:extLst>
                <a:ext uri="{FF2B5EF4-FFF2-40B4-BE49-F238E27FC236}">
                  <a16:creationId xmlns:a16="http://schemas.microsoft.com/office/drawing/2014/main" id="{77512F78-C229-4935-9C15-408433605D05}"/>
                </a:ext>
              </a:extLst>
            </p:cNvPr>
            <p:cNvSpPr/>
            <p:nvPr/>
          </p:nvSpPr>
          <p:spPr>
            <a:xfrm>
              <a:off x="5620051" y="2197780"/>
              <a:ext cx="981927" cy="98192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网chenying0907出品 50">
              <a:extLst>
                <a:ext uri="{FF2B5EF4-FFF2-40B4-BE49-F238E27FC236}">
                  <a16:creationId xmlns:a16="http://schemas.microsoft.com/office/drawing/2014/main" id="{14611B8B-1EE1-4564-A5C7-E8AA040D98CF}"/>
                </a:ext>
              </a:extLst>
            </p:cNvPr>
            <p:cNvSpPr/>
            <p:nvPr/>
          </p:nvSpPr>
          <p:spPr>
            <a:xfrm>
              <a:off x="5681422" y="2257735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网chenying0907出品 51">
              <a:extLst>
                <a:ext uri="{FF2B5EF4-FFF2-40B4-BE49-F238E27FC236}">
                  <a16:creationId xmlns:a16="http://schemas.microsoft.com/office/drawing/2014/main" id="{E5B0DB71-6C8D-4A58-A525-D0786AD101FF}"/>
                </a:ext>
              </a:extLst>
            </p:cNvPr>
            <p:cNvSpPr/>
            <p:nvPr/>
          </p:nvSpPr>
          <p:spPr>
            <a:xfrm>
              <a:off x="6100492" y="3279063"/>
              <a:ext cx="66625" cy="357550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5" name="网chenying0907出品 52">
              <a:extLst>
                <a:ext uri="{FF2B5EF4-FFF2-40B4-BE49-F238E27FC236}">
                  <a16:creationId xmlns:a16="http://schemas.microsoft.com/office/drawing/2014/main" id="{535970FC-149F-4733-8BAE-1795D35963C6}"/>
                </a:ext>
              </a:extLst>
            </p:cNvPr>
            <p:cNvSpPr/>
            <p:nvPr/>
          </p:nvSpPr>
          <p:spPr>
            <a:xfrm>
              <a:off x="6113022" y="1895329"/>
              <a:ext cx="41563" cy="227602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8" name="网chenying0907出品 53">
              <a:extLst>
                <a:ext uri="{FF2B5EF4-FFF2-40B4-BE49-F238E27FC236}">
                  <a16:creationId xmlns:a16="http://schemas.microsoft.com/office/drawing/2014/main" id="{D991CAAC-5275-4104-88B5-5205AE1133C8}"/>
                </a:ext>
              </a:extLst>
            </p:cNvPr>
            <p:cNvSpPr/>
            <p:nvPr/>
          </p:nvSpPr>
          <p:spPr>
            <a:xfrm>
              <a:off x="5936838" y="1566532"/>
              <a:ext cx="392771" cy="392771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9" name="网chenying0907出品 35">
              <a:extLst>
                <a:ext uri="{FF2B5EF4-FFF2-40B4-BE49-F238E27FC236}">
                  <a16:creationId xmlns:a16="http://schemas.microsoft.com/office/drawing/2014/main" id="{97A953ED-9C8F-4FB5-A528-2A6E07516F89}"/>
                </a:ext>
              </a:extLst>
            </p:cNvPr>
            <p:cNvSpPr txBox="1"/>
            <p:nvPr/>
          </p:nvSpPr>
          <p:spPr>
            <a:xfrm>
              <a:off x="5947359" y="1454062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3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4" name="Group 43">
              <a:extLst>
                <a:ext uri="{FF2B5EF4-FFF2-40B4-BE49-F238E27FC236}">
                  <a16:creationId xmlns:a16="http://schemas.microsoft.com/office/drawing/2014/main" id="{C4D6B7A5-DC20-498A-AF10-81058F487D8F}"/>
                </a:ext>
              </a:extLst>
            </p:cNvPr>
            <p:cNvGrpSpPr/>
            <p:nvPr/>
          </p:nvGrpSpPr>
          <p:grpSpPr>
            <a:xfrm>
              <a:off x="5878445" y="2463898"/>
              <a:ext cx="465138" cy="435769"/>
              <a:chOff x="5368132" y="3540125"/>
              <a:chExt cx="465138" cy="435769"/>
            </a:xfrm>
            <a:solidFill>
              <a:schemeClr val="accent4"/>
            </a:solidFill>
          </p:grpSpPr>
          <p:sp>
            <p:nvSpPr>
              <p:cNvPr id="21" name="AutoShape 110">
                <a:extLst>
                  <a:ext uri="{FF2B5EF4-FFF2-40B4-BE49-F238E27FC236}">
                    <a16:creationId xmlns:a16="http://schemas.microsoft.com/office/drawing/2014/main" id="{0483994E-EF15-4678-A7C9-087B2A83E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" name="AutoShape 111">
                <a:extLst>
                  <a:ext uri="{FF2B5EF4-FFF2-40B4-BE49-F238E27FC236}">
                    <a16:creationId xmlns:a16="http://schemas.microsoft.com/office/drawing/2014/main" id="{7F127431-AE50-4322-A203-D26595E1F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5" name="Group 66">
            <a:extLst>
              <a:ext uri="{FF2B5EF4-FFF2-40B4-BE49-F238E27FC236}">
                <a16:creationId xmlns:a16="http://schemas.microsoft.com/office/drawing/2014/main" id="{8CF6B945-3EA9-49E9-9BA9-1B344C8D41D2}"/>
              </a:ext>
            </a:extLst>
          </p:cNvPr>
          <p:cNvGrpSpPr/>
          <p:nvPr/>
        </p:nvGrpSpPr>
        <p:grpSpPr>
          <a:xfrm>
            <a:off x="5962541" y="1890837"/>
            <a:ext cx="1592576" cy="4251210"/>
            <a:chOff x="6538842" y="2692135"/>
            <a:chExt cx="1560816" cy="4165865"/>
          </a:xfrm>
        </p:grpSpPr>
        <p:sp>
          <p:nvSpPr>
            <p:cNvPr id="24" name="网chenying0907出品 64">
              <a:extLst>
                <a:ext uri="{FF2B5EF4-FFF2-40B4-BE49-F238E27FC236}">
                  <a16:creationId xmlns:a16="http://schemas.microsoft.com/office/drawing/2014/main" id="{59A6CACC-FC47-4731-90D4-463A6835C6CF}"/>
                </a:ext>
              </a:extLst>
            </p:cNvPr>
            <p:cNvSpPr/>
            <p:nvPr/>
          </p:nvSpPr>
          <p:spPr>
            <a:xfrm>
              <a:off x="6538843" y="3562698"/>
              <a:ext cx="74260" cy="32953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5" name="网chenying0907出品 57">
              <a:extLst>
                <a:ext uri="{FF2B5EF4-FFF2-40B4-BE49-F238E27FC236}">
                  <a16:creationId xmlns:a16="http://schemas.microsoft.com/office/drawing/2014/main" id="{F423B999-39D2-4DF0-88F1-9178E10EB631}"/>
                </a:ext>
              </a:extLst>
            </p:cNvPr>
            <p:cNvSpPr/>
            <p:nvPr/>
          </p:nvSpPr>
          <p:spPr>
            <a:xfrm>
              <a:off x="7706887" y="2819247"/>
              <a:ext cx="392771" cy="392771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6" name="网chenying0907出品 60">
              <a:extLst>
                <a:ext uri="{FF2B5EF4-FFF2-40B4-BE49-F238E27FC236}">
                  <a16:creationId xmlns:a16="http://schemas.microsoft.com/office/drawing/2014/main" id="{10DC5612-F80B-46AB-8D6C-8BACC31D4E31}"/>
                </a:ext>
              </a:extLst>
            </p:cNvPr>
            <p:cNvSpPr/>
            <p:nvPr/>
          </p:nvSpPr>
          <p:spPr>
            <a:xfrm>
              <a:off x="6538842" y="2973542"/>
              <a:ext cx="1178313" cy="1178313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7" name="网chenying0907出品 61">
              <a:extLst>
                <a:ext uri="{FF2B5EF4-FFF2-40B4-BE49-F238E27FC236}">
                  <a16:creationId xmlns:a16="http://schemas.microsoft.com/office/drawing/2014/main" id="{28686B43-973E-4330-A7E3-587BADEF4581}"/>
                </a:ext>
              </a:extLst>
            </p:cNvPr>
            <p:cNvSpPr/>
            <p:nvPr/>
          </p:nvSpPr>
          <p:spPr>
            <a:xfrm>
              <a:off x="6635872" y="307057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网chenying0907出品 62">
              <a:extLst>
                <a:ext uri="{FF2B5EF4-FFF2-40B4-BE49-F238E27FC236}">
                  <a16:creationId xmlns:a16="http://schemas.microsoft.com/office/drawing/2014/main" id="{46476E36-0A27-4A7A-A60E-FE593E43098D}"/>
                </a:ext>
              </a:extLst>
            </p:cNvPr>
            <p:cNvSpPr/>
            <p:nvPr/>
          </p:nvSpPr>
          <p:spPr>
            <a:xfrm>
              <a:off x="6697243" y="313052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9" name="网chenying0907出品 63">
              <a:extLst>
                <a:ext uri="{FF2B5EF4-FFF2-40B4-BE49-F238E27FC236}">
                  <a16:creationId xmlns:a16="http://schemas.microsoft.com/office/drawing/2014/main" id="{717AA81C-9ADA-4E58-90A7-7036659FD95E}"/>
                </a:ext>
              </a:extLst>
            </p:cNvPr>
            <p:cNvSpPr/>
            <p:nvPr/>
          </p:nvSpPr>
          <p:spPr>
            <a:xfrm rot="3600000">
              <a:off x="7660473" y="3036319"/>
              <a:ext cx="41563" cy="2276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0" name="网chenying0907出品 36">
              <a:extLst>
                <a:ext uri="{FF2B5EF4-FFF2-40B4-BE49-F238E27FC236}">
                  <a16:creationId xmlns:a16="http://schemas.microsoft.com/office/drawing/2014/main" id="{6EFE4703-2125-499E-A52A-C7AE1CE231E4}"/>
                </a:ext>
              </a:extLst>
            </p:cNvPr>
            <p:cNvSpPr txBox="1"/>
            <p:nvPr/>
          </p:nvSpPr>
          <p:spPr>
            <a:xfrm>
              <a:off x="7706887" y="2692135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4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6" name="Group 46">
              <a:extLst>
                <a:ext uri="{FF2B5EF4-FFF2-40B4-BE49-F238E27FC236}">
                  <a16:creationId xmlns:a16="http://schemas.microsoft.com/office/drawing/2014/main" id="{2ADD8260-33EE-4D4A-ACD6-AF5A2B5FF40E}"/>
                </a:ext>
              </a:extLst>
            </p:cNvPr>
            <p:cNvGrpSpPr/>
            <p:nvPr/>
          </p:nvGrpSpPr>
          <p:grpSpPr>
            <a:xfrm>
              <a:off x="6968454" y="3333851"/>
              <a:ext cx="319088" cy="465138"/>
              <a:chOff x="3582988" y="3510757"/>
              <a:chExt cx="319088" cy="465138"/>
            </a:xfrm>
            <a:solidFill>
              <a:schemeClr val="accent5"/>
            </a:solidFill>
          </p:grpSpPr>
          <p:sp>
            <p:nvSpPr>
              <p:cNvPr id="32" name="AutoShape 113">
                <a:extLst>
                  <a:ext uri="{FF2B5EF4-FFF2-40B4-BE49-F238E27FC236}">
                    <a16:creationId xmlns:a16="http://schemas.microsoft.com/office/drawing/2014/main" id="{80D5F926-F21E-4DB3-AC8C-97106FE8B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8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3" name="AutoShape 114">
                <a:extLst>
                  <a:ext uri="{FF2B5EF4-FFF2-40B4-BE49-F238E27FC236}">
                    <a16:creationId xmlns:a16="http://schemas.microsoft.com/office/drawing/2014/main" id="{53BFBF50-16DD-453B-B57A-31614EF98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</p:grpSp>
      <p:grpSp>
        <p:nvGrpSpPr>
          <p:cNvPr id="7" name="Group 73">
            <a:extLst>
              <a:ext uri="{FF2B5EF4-FFF2-40B4-BE49-F238E27FC236}">
                <a16:creationId xmlns:a16="http://schemas.microsoft.com/office/drawing/2014/main" id="{3C8D4BFB-4B4F-4052-9CCF-7B71BC9C079A}"/>
              </a:ext>
            </a:extLst>
          </p:cNvPr>
          <p:cNvGrpSpPr/>
          <p:nvPr/>
        </p:nvGrpSpPr>
        <p:grpSpPr>
          <a:xfrm>
            <a:off x="2881319" y="3479530"/>
            <a:ext cx="1766479" cy="2650652"/>
            <a:chOff x="3493705" y="4257392"/>
            <a:chExt cx="1731250" cy="2597440"/>
          </a:xfrm>
        </p:grpSpPr>
        <p:sp>
          <p:nvSpPr>
            <p:cNvPr id="35" name="网chenying0907出品 73">
              <a:extLst>
                <a:ext uri="{FF2B5EF4-FFF2-40B4-BE49-F238E27FC236}">
                  <a16:creationId xmlns:a16="http://schemas.microsoft.com/office/drawing/2014/main" id="{57D700A7-FB0E-4F92-9EA1-29CABEE680D5}"/>
                </a:ext>
              </a:extLst>
            </p:cNvPr>
            <p:cNvSpPr/>
            <p:nvPr/>
          </p:nvSpPr>
          <p:spPr>
            <a:xfrm>
              <a:off x="5149532" y="4877051"/>
              <a:ext cx="74260" cy="1977781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网chenying0907出品 69">
              <a:extLst>
                <a:ext uri="{FF2B5EF4-FFF2-40B4-BE49-F238E27FC236}">
                  <a16:creationId xmlns:a16="http://schemas.microsoft.com/office/drawing/2014/main" id="{E16BA361-52C8-40A6-9AE9-393AB6C2CE32}"/>
                </a:ext>
              </a:extLst>
            </p:cNvPr>
            <p:cNvSpPr/>
            <p:nvPr/>
          </p:nvSpPr>
          <p:spPr>
            <a:xfrm>
              <a:off x="4046642" y="4257392"/>
              <a:ext cx="1178313" cy="117831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网chenying0907出品 70">
              <a:extLst>
                <a:ext uri="{FF2B5EF4-FFF2-40B4-BE49-F238E27FC236}">
                  <a16:creationId xmlns:a16="http://schemas.microsoft.com/office/drawing/2014/main" id="{05724460-3BD3-4166-8E11-1140A0ABB4FC}"/>
                </a:ext>
              </a:extLst>
            </p:cNvPr>
            <p:cNvSpPr/>
            <p:nvPr/>
          </p:nvSpPr>
          <p:spPr>
            <a:xfrm>
              <a:off x="4143672" y="4354422"/>
              <a:ext cx="981927" cy="98192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8" name="网chenying0907出品 71">
              <a:extLst>
                <a:ext uri="{FF2B5EF4-FFF2-40B4-BE49-F238E27FC236}">
                  <a16:creationId xmlns:a16="http://schemas.microsoft.com/office/drawing/2014/main" id="{F6D035AB-6D5A-4E3E-AEF8-48AA015DB984}"/>
                </a:ext>
              </a:extLst>
            </p:cNvPr>
            <p:cNvSpPr/>
            <p:nvPr/>
          </p:nvSpPr>
          <p:spPr>
            <a:xfrm>
              <a:off x="4205043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9" name="网chenying0907出品 75">
              <a:extLst>
                <a:ext uri="{FF2B5EF4-FFF2-40B4-BE49-F238E27FC236}">
                  <a16:creationId xmlns:a16="http://schemas.microsoft.com/office/drawing/2014/main" id="{6C2464DC-1CD3-4616-BA7D-E55AFA3FF6DC}"/>
                </a:ext>
              </a:extLst>
            </p:cNvPr>
            <p:cNvSpPr/>
            <p:nvPr/>
          </p:nvSpPr>
          <p:spPr>
            <a:xfrm rot="16200000">
              <a:off x="3934227" y="4742205"/>
              <a:ext cx="41563" cy="22760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0" name="网chenying0907出品 77">
              <a:extLst>
                <a:ext uri="{FF2B5EF4-FFF2-40B4-BE49-F238E27FC236}">
                  <a16:creationId xmlns:a16="http://schemas.microsoft.com/office/drawing/2014/main" id="{6F864DE0-0A4D-4460-9437-0AC5BC3EFD58}"/>
                </a:ext>
              </a:extLst>
            </p:cNvPr>
            <p:cNvSpPr/>
            <p:nvPr/>
          </p:nvSpPr>
          <p:spPr>
            <a:xfrm>
              <a:off x="3493705" y="4638839"/>
              <a:ext cx="392771" cy="392771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网chenying0907出品 33">
              <a:extLst>
                <a:ext uri="{FF2B5EF4-FFF2-40B4-BE49-F238E27FC236}">
                  <a16:creationId xmlns:a16="http://schemas.microsoft.com/office/drawing/2014/main" id="{D24C788F-92D7-4491-A476-5D396CED414B}"/>
                </a:ext>
              </a:extLst>
            </p:cNvPr>
            <p:cNvSpPr txBox="1"/>
            <p:nvPr/>
          </p:nvSpPr>
          <p:spPr>
            <a:xfrm>
              <a:off x="3503383" y="4521760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1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8" name="Group 74">
            <a:extLst>
              <a:ext uri="{FF2B5EF4-FFF2-40B4-BE49-F238E27FC236}">
                <a16:creationId xmlns:a16="http://schemas.microsoft.com/office/drawing/2014/main" id="{3DD0D235-2F65-4F99-B9D2-0AEB74333276}"/>
              </a:ext>
            </a:extLst>
          </p:cNvPr>
          <p:cNvGrpSpPr/>
          <p:nvPr/>
        </p:nvGrpSpPr>
        <p:grpSpPr>
          <a:xfrm>
            <a:off x="3552156" y="1937261"/>
            <a:ext cx="1614410" cy="4201282"/>
            <a:chOff x="4134255" y="2737628"/>
            <a:chExt cx="1582214" cy="4116940"/>
          </a:xfrm>
        </p:grpSpPr>
        <p:sp>
          <p:nvSpPr>
            <p:cNvPr id="44" name="网chenying0907出品 72">
              <a:extLst>
                <a:ext uri="{FF2B5EF4-FFF2-40B4-BE49-F238E27FC236}">
                  <a16:creationId xmlns:a16="http://schemas.microsoft.com/office/drawing/2014/main" id="{B2E48EC7-7F8A-4EC7-84FA-B1AA0CAF4D5C}"/>
                </a:ext>
              </a:extLst>
            </p:cNvPr>
            <p:cNvSpPr/>
            <p:nvPr/>
          </p:nvSpPr>
          <p:spPr>
            <a:xfrm>
              <a:off x="5642209" y="3559266"/>
              <a:ext cx="74260" cy="32953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5" name="网chenying0907出品 66">
              <a:extLst>
                <a:ext uri="{FF2B5EF4-FFF2-40B4-BE49-F238E27FC236}">
                  <a16:creationId xmlns:a16="http://schemas.microsoft.com/office/drawing/2014/main" id="{3C437334-58C1-4476-97E9-BD599087B66E}"/>
                </a:ext>
              </a:extLst>
            </p:cNvPr>
            <p:cNvSpPr/>
            <p:nvPr/>
          </p:nvSpPr>
          <p:spPr>
            <a:xfrm>
              <a:off x="4527026" y="3001678"/>
              <a:ext cx="1178313" cy="117831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6" name="网chenying0907出品 67">
              <a:extLst>
                <a:ext uri="{FF2B5EF4-FFF2-40B4-BE49-F238E27FC236}">
                  <a16:creationId xmlns:a16="http://schemas.microsoft.com/office/drawing/2014/main" id="{7C1D51D5-F122-4FF3-B53D-C106C224DF13}"/>
                </a:ext>
              </a:extLst>
            </p:cNvPr>
            <p:cNvSpPr/>
            <p:nvPr/>
          </p:nvSpPr>
          <p:spPr>
            <a:xfrm>
              <a:off x="4624056" y="3098708"/>
              <a:ext cx="981927" cy="981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7" name="网chenying0907出品 68">
              <a:extLst>
                <a:ext uri="{FF2B5EF4-FFF2-40B4-BE49-F238E27FC236}">
                  <a16:creationId xmlns:a16="http://schemas.microsoft.com/office/drawing/2014/main" id="{31255021-B4C4-48FC-862B-CFBBAFDB3B99}"/>
                </a:ext>
              </a:extLst>
            </p:cNvPr>
            <p:cNvSpPr/>
            <p:nvPr/>
          </p:nvSpPr>
          <p:spPr>
            <a:xfrm>
              <a:off x="4685427" y="316711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8" name="网chenying0907出品 74">
              <a:extLst>
                <a:ext uri="{FF2B5EF4-FFF2-40B4-BE49-F238E27FC236}">
                  <a16:creationId xmlns:a16="http://schemas.microsoft.com/office/drawing/2014/main" id="{ED3807CA-7E65-4A6F-B322-92B5A0A756E1}"/>
                </a:ext>
              </a:extLst>
            </p:cNvPr>
            <p:cNvSpPr/>
            <p:nvPr/>
          </p:nvSpPr>
          <p:spPr>
            <a:xfrm rot="18000000" flipV="1">
              <a:off x="4555701" y="3090366"/>
              <a:ext cx="41563" cy="2276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9" name="网chenying0907出品 76">
              <a:extLst>
                <a:ext uri="{FF2B5EF4-FFF2-40B4-BE49-F238E27FC236}">
                  <a16:creationId xmlns:a16="http://schemas.microsoft.com/office/drawing/2014/main" id="{5A8CE58D-EECB-4919-AB03-05DB8623E142}"/>
                </a:ext>
              </a:extLst>
            </p:cNvPr>
            <p:cNvSpPr/>
            <p:nvPr/>
          </p:nvSpPr>
          <p:spPr>
            <a:xfrm>
              <a:off x="4134255" y="2860383"/>
              <a:ext cx="392771" cy="392771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0" name="网chenying0907出品 34">
              <a:extLst>
                <a:ext uri="{FF2B5EF4-FFF2-40B4-BE49-F238E27FC236}">
                  <a16:creationId xmlns:a16="http://schemas.microsoft.com/office/drawing/2014/main" id="{ABDAEFCF-D6F8-4F56-806C-C6ABB1567DA7}"/>
                </a:ext>
              </a:extLst>
            </p:cNvPr>
            <p:cNvSpPr txBox="1"/>
            <p:nvPr/>
          </p:nvSpPr>
          <p:spPr>
            <a:xfrm>
              <a:off x="4145194" y="2737628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2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10" name="Group 40">
            <a:extLst>
              <a:ext uri="{FF2B5EF4-FFF2-40B4-BE49-F238E27FC236}">
                <a16:creationId xmlns:a16="http://schemas.microsoft.com/office/drawing/2014/main" id="{565BDC10-1D7E-461C-B41E-39D616872566}"/>
              </a:ext>
            </a:extLst>
          </p:cNvPr>
          <p:cNvGrpSpPr/>
          <p:nvPr/>
        </p:nvGrpSpPr>
        <p:grpSpPr>
          <a:xfrm>
            <a:off x="6395515" y="3488157"/>
            <a:ext cx="1770418" cy="2650382"/>
            <a:chOff x="6963181" y="4257392"/>
            <a:chExt cx="1735111" cy="2597176"/>
          </a:xfrm>
        </p:grpSpPr>
        <p:sp>
          <p:nvSpPr>
            <p:cNvPr id="56" name="网chenying0907出品 65">
              <a:extLst>
                <a:ext uri="{FF2B5EF4-FFF2-40B4-BE49-F238E27FC236}">
                  <a16:creationId xmlns:a16="http://schemas.microsoft.com/office/drawing/2014/main" id="{DB37C855-21FD-4B3B-AA69-8D974F7FED37}"/>
                </a:ext>
              </a:extLst>
            </p:cNvPr>
            <p:cNvSpPr/>
            <p:nvPr/>
          </p:nvSpPr>
          <p:spPr>
            <a:xfrm>
              <a:off x="6963181" y="4876787"/>
              <a:ext cx="74260" cy="1977781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57" name="网chenying0907出品 54">
              <a:extLst>
                <a:ext uri="{FF2B5EF4-FFF2-40B4-BE49-F238E27FC236}">
                  <a16:creationId xmlns:a16="http://schemas.microsoft.com/office/drawing/2014/main" id="{88736AA9-9149-4D8E-A4A1-FC688BB0CC03}"/>
                </a:ext>
              </a:extLst>
            </p:cNvPr>
            <p:cNvSpPr/>
            <p:nvPr/>
          </p:nvSpPr>
          <p:spPr>
            <a:xfrm>
              <a:off x="6963181" y="4257392"/>
              <a:ext cx="1178313" cy="1178313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8" name="网chenying0907出品 55">
              <a:extLst>
                <a:ext uri="{FF2B5EF4-FFF2-40B4-BE49-F238E27FC236}">
                  <a16:creationId xmlns:a16="http://schemas.microsoft.com/office/drawing/2014/main" id="{B1C9AE35-1CDD-4AE3-9BFC-69FC0BC0B1D7}"/>
                </a:ext>
              </a:extLst>
            </p:cNvPr>
            <p:cNvSpPr/>
            <p:nvPr/>
          </p:nvSpPr>
          <p:spPr>
            <a:xfrm>
              <a:off x="7060211" y="435442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9" name="网chenying0907出品 56">
              <a:extLst>
                <a:ext uri="{FF2B5EF4-FFF2-40B4-BE49-F238E27FC236}">
                  <a16:creationId xmlns:a16="http://schemas.microsoft.com/office/drawing/2014/main" id="{A1B7CC4F-B85C-4E7C-9BFF-ACE026ABEE38}"/>
                </a:ext>
              </a:extLst>
            </p:cNvPr>
            <p:cNvSpPr/>
            <p:nvPr/>
          </p:nvSpPr>
          <p:spPr>
            <a:xfrm>
              <a:off x="7121582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60" name="网chenying0907出品 58">
              <a:extLst>
                <a:ext uri="{FF2B5EF4-FFF2-40B4-BE49-F238E27FC236}">
                  <a16:creationId xmlns:a16="http://schemas.microsoft.com/office/drawing/2014/main" id="{5F8320D1-58EF-4E98-A550-DE391E073F05}"/>
                </a:ext>
              </a:extLst>
            </p:cNvPr>
            <p:cNvSpPr/>
            <p:nvPr/>
          </p:nvSpPr>
          <p:spPr>
            <a:xfrm>
              <a:off x="8299912" y="4642330"/>
              <a:ext cx="392771" cy="392771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1" name="网chenying0907出品 59">
              <a:extLst>
                <a:ext uri="{FF2B5EF4-FFF2-40B4-BE49-F238E27FC236}">
                  <a16:creationId xmlns:a16="http://schemas.microsoft.com/office/drawing/2014/main" id="{BC462143-86AE-470D-A790-49A0EA160FAF}"/>
                </a:ext>
              </a:extLst>
            </p:cNvPr>
            <p:cNvSpPr/>
            <p:nvPr/>
          </p:nvSpPr>
          <p:spPr>
            <a:xfrm rot="16200000">
              <a:off x="8222707" y="4742205"/>
              <a:ext cx="41563" cy="227602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2" name="网chenying0907出品 37">
              <a:extLst>
                <a:ext uri="{FF2B5EF4-FFF2-40B4-BE49-F238E27FC236}">
                  <a16:creationId xmlns:a16="http://schemas.microsoft.com/office/drawing/2014/main" id="{004EAFA5-B974-41A1-8E30-EBB8B79C1763}"/>
                </a:ext>
              </a:extLst>
            </p:cNvPr>
            <p:cNvSpPr txBox="1"/>
            <p:nvPr/>
          </p:nvSpPr>
          <p:spPr>
            <a:xfrm>
              <a:off x="8315198" y="4521750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5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1E7754FE-520C-433C-8E92-CBD5BAEE010D}"/>
              </a:ext>
            </a:extLst>
          </p:cNvPr>
          <p:cNvSpPr txBox="1"/>
          <p:nvPr/>
        </p:nvSpPr>
        <p:spPr>
          <a:xfrm>
            <a:off x="947451" y="819445"/>
            <a:ext cx="3964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ko-KR" b="1" dirty="0">
                <a:solidFill>
                  <a:srgbClr val="FFC000"/>
                </a:solidFill>
                <a:cs typeface="Arial" pitchFamily="34" charset="0"/>
              </a:rPr>
              <a:t>Содержательный  компонент: программы воспитания и методическое сопровождения их реализации</a:t>
            </a:r>
            <a:endParaRPr lang="en-US" altLang="ko-KR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E668E93-59DC-4916-B147-6ED2065DD6E9}"/>
              </a:ext>
            </a:extLst>
          </p:cNvPr>
          <p:cNvSpPr txBox="1"/>
          <p:nvPr/>
        </p:nvSpPr>
        <p:spPr>
          <a:xfrm>
            <a:off x="154235" y="2134438"/>
            <a:ext cx="3448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ko-KR" b="1" dirty="0">
                <a:solidFill>
                  <a:srgbClr val="ED7D31"/>
                </a:solidFill>
                <a:cs typeface="Arial" pitchFamily="34" charset="0"/>
              </a:rPr>
              <a:t>Методический  компонент: информационно-методическая среда; развивающая предметно-пространственная среда  </a:t>
            </a:r>
            <a:endParaRPr lang="en-US" altLang="ko-KR" b="1" dirty="0">
              <a:solidFill>
                <a:srgbClr val="ED7D31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47299B2-AA94-46BA-A2A5-44EA0D4210D9}"/>
              </a:ext>
            </a:extLst>
          </p:cNvPr>
          <p:cNvSpPr txBox="1"/>
          <p:nvPr/>
        </p:nvSpPr>
        <p:spPr>
          <a:xfrm>
            <a:off x="7756189" y="1302100"/>
            <a:ext cx="42416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b="1" dirty="0">
                <a:solidFill>
                  <a:srgbClr val="4472C4"/>
                </a:solidFill>
                <a:cs typeface="Arial" pitchFamily="34" charset="0"/>
              </a:rPr>
              <a:t>Технологический компонент: личностно-ориентированные технологии, технология разновозрастного взаимодействия, технология социализации в двигательно-игровой деятельности,   проекты, кейсы</a:t>
            </a:r>
            <a:endParaRPr lang="en-US" altLang="ko-KR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75" name="Pentagon 12"/>
          <p:cNvSpPr/>
          <p:nvPr/>
        </p:nvSpPr>
        <p:spPr>
          <a:xfrm>
            <a:off x="6098875" y="17252"/>
            <a:ext cx="6093126" cy="888522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47299B2-AA94-46BA-A2A5-44EA0D4210D9}"/>
              </a:ext>
            </a:extLst>
          </p:cNvPr>
          <p:cNvSpPr txBox="1"/>
          <p:nvPr/>
        </p:nvSpPr>
        <p:spPr>
          <a:xfrm>
            <a:off x="146649" y="3860438"/>
            <a:ext cx="2622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b="1" dirty="0">
                <a:solidFill>
                  <a:srgbClr val="4472C4"/>
                </a:solidFill>
                <a:cs typeface="Arial" pitchFamily="34" charset="0"/>
              </a:rPr>
              <a:t>Методологический </a:t>
            </a:r>
          </a:p>
          <a:p>
            <a:pPr algn="r"/>
            <a:r>
              <a:rPr lang="ru-RU" altLang="ko-KR" b="1" dirty="0">
                <a:solidFill>
                  <a:srgbClr val="4472C4"/>
                </a:solidFill>
                <a:cs typeface="Arial" pitchFamily="34" charset="0"/>
              </a:rPr>
              <a:t>Компонент: концепция, модель, подходы принципы</a:t>
            </a:r>
            <a:endParaRPr lang="en-US" altLang="ko-KR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47299B2-AA94-46BA-A2A5-44EA0D4210D9}"/>
              </a:ext>
            </a:extLst>
          </p:cNvPr>
          <p:cNvSpPr txBox="1"/>
          <p:nvPr/>
        </p:nvSpPr>
        <p:spPr>
          <a:xfrm>
            <a:off x="8280980" y="3877691"/>
            <a:ext cx="2740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Рефлексивный</a:t>
            </a:r>
          </a:p>
          <a:p>
            <a:r>
              <a:rPr lang="ru-RU" altLang="ko-KR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компонент: оценка, самооценка, экспертная оценка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Freeform 19"/>
          <p:cNvSpPr>
            <a:spLocks noEditPoints="1"/>
          </p:cNvSpPr>
          <p:nvPr/>
        </p:nvSpPr>
        <p:spPr bwMode="auto">
          <a:xfrm>
            <a:off x="3945809" y="4080295"/>
            <a:ext cx="376028" cy="413918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7" name="Freeform 24"/>
          <p:cNvSpPr>
            <a:spLocks noEditPoints="1"/>
          </p:cNvSpPr>
          <p:nvPr/>
        </p:nvSpPr>
        <p:spPr bwMode="auto">
          <a:xfrm>
            <a:off x="3666230" y="3916416"/>
            <a:ext cx="370936" cy="370937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8" name="Freeform 19"/>
          <p:cNvSpPr>
            <a:spLocks noEditPoints="1"/>
          </p:cNvSpPr>
          <p:nvPr/>
        </p:nvSpPr>
        <p:spPr bwMode="auto">
          <a:xfrm>
            <a:off x="3908687" y="3701569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9" name="Freeform: Shape 68"/>
          <p:cNvSpPr>
            <a:spLocks noChangeArrowheads="1"/>
          </p:cNvSpPr>
          <p:nvPr/>
        </p:nvSpPr>
        <p:spPr bwMode="auto">
          <a:xfrm>
            <a:off x="6784465" y="3805387"/>
            <a:ext cx="450850" cy="533400"/>
          </a:xfrm>
          <a:custGeom>
            <a:avLst/>
            <a:gdLst>
              <a:gd name="T0" fmla="*/ 168399 w 450075"/>
              <a:gd name="T1" fmla="*/ 251351 h 533898"/>
              <a:gd name="T2" fmla="*/ 111174 w 450075"/>
              <a:gd name="T3" fmla="*/ 251351 h 533898"/>
              <a:gd name="T4" fmla="*/ 130251 w 450075"/>
              <a:gd name="T5" fmla="*/ 172560 h 533898"/>
              <a:gd name="T6" fmla="*/ 107088 w 450075"/>
              <a:gd name="T7" fmla="*/ 194701 h 533898"/>
              <a:gd name="T8" fmla="*/ 75752 w 450075"/>
              <a:gd name="T9" fmla="*/ 201864 h 533898"/>
              <a:gd name="T10" fmla="*/ 75752 w 450075"/>
              <a:gd name="T11" fmla="*/ 233119 h 533898"/>
              <a:gd name="T12" fmla="*/ 58722 w 450075"/>
              <a:gd name="T13" fmla="*/ 259167 h 533898"/>
              <a:gd name="T14" fmla="*/ 81884 w 450075"/>
              <a:gd name="T15" fmla="*/ 281306 h 533898"/>
              <a:gd name="T16" fmla="*/ 89376 w 450075"/>
              <a:gd name="T17" fmla="*/ 311259 h 533898"/>
              <a:gd name="T18" fmla="*/ 122075 w 450075"/>
              <a:gd name="T19" fmla="*/ 311911 h 533898"/>
              <a:gd name="T20" fmla="*/ 149324 w 450075"/>
              <a:gd name="T21" fmla="*/ 328190 h 533898"/>
              <a:gd name="T22" fmla="*/ 171804 w 450075"/>
              <a:gd name="T23" fmla="*/ 306702 h 533898"/>
              <a:gd name="T24" fmla="*/ 203140 w 450075"/>
              <a:gd name="T25" fmla="*/ 299539 h 533898"/>
              <a:gd name="T26" fmla="*/ 203822 w 450075"/>
              <a:gd name="T27" fmla="*/ 268283 h 533898"/>
              <a:gd name="T28" fmla="*/ 221534 w 450075"/>
              <a:gd name="T29" fmla="*/ 240934 h 533898"/>
              <a:gd name="T30" fmla="*/ 198371 w 450075"/>
              <a:gd name="T31" fmla="*/ 218794 h 533898"/>
              <a:gd name="T32" fmla="*/ 190879 w 450075"/>
              <a:gd name="T33" fmla="*/ 188840 h 533898"/>
              <a:gd name="T34" fmla="*/ 158181 w 450075"/>
              <a:gd name="T35" fmla="*/ 188840 h 533898"/>
              <a:gd name="T36" fmla="*/ 130251 w 450075"/>
              <a:gd name="T37" fmla="*/ 172560 h 533898"/>
              <a:gd name="T38" fmla="*/ 254233 w 450075"/>
              <a:gd name="T39" fmla="*/ 119164 h 533898"/>
              <a:gd name="T40" fmla="*/ 197008 w 450075"/>
              <a:gd name="T41" fmla="*/ 119164 h 533898"/>
              <a:gd name="T42" fmla="*/ 216083 w 450075"/>
              <a:gd name="T43" fmla="*/ 41023 h 533898"/>
              <a:gd name="T44" fmla="*/ 192923 w 450075"/>
              <a:gd name="T45" fmla="*/ 63163 h 533898"/>
              <a:gd name="T46" fmla="*/ 161586 w 450075"/>
              <a:gd name="T47" fmla="*/ 70326 h 533898"/>
              <a:gd name="T48" fmla="*/ 160905 w 450075"/>
              <a:gd name="T49" fmla="*/ 101583 h 533898"/>
              <a:gd name="T50" fmla="*/ 143875 w 450075"/>
              <a:gd name="T51" fmla="*/ 127630 h 533898"/>
              <a:gd name="T52" fmla="*/ 167037 w 450075"/>
              <a:gd name="T53" fmla="*/ 149769 h 533898"/>
              <a:gd name="T54" fmla="*/ 174528 w 450075"/>
              <a:gd name="T55" fmla="*/ 179723 h 533898"/>
              <a:gd name="T56" fmla="*/ 207229 w 450075"/>
              <a:gd name="T57" fmla="*/ 179723 h 533898"/>
              <a:gd name="T58" fmla="*/ 234477 w 450075"/>
              <a:gd name="T59" fmla="*/ 196002 h 533898"/>
              <a:gd name="T60" fmla="*/ 257639 w 450075"/>
              <a:gd name="T61" fmla="*/ 174514 h 533898"/>
              <a:gd name="T62" fmla="*/ 288974 w 450075"/>
              <a:gd name="T63" fmla="*/ 167351 h 533898"/>
              <a:gd name="T64" fmla="*/ 289654 w 450075"/>
              <a:gd name="T65" fmla="*/ 136095 h 533898"/>
              <a:gd name="T66" fmla="*/ 306686 w 450075"/>
              <a:gd name="T67" fmla="*/ 108744 h 533898"/>
              <a:gd name="T68" fmla="*/ 283525 w 450075"/>
              <a:gd name="T69" fmla="*/ 86605 h 533898"/>
              <a:gd name="T70" fmla="*/ 276032 w 450075"/>
              <a:gd name="T71" fmla="*/ 56653 h 533898"/>
              <a:gd name="T72" fmla="*/ 243333 w 450075"/>
              <a:gd name="T73" fmla="*/ 56653 h 533898"/>
              <a:gd name="T74" fmla="*/ 216083 w 450075"/>
              <a:gd name="T75" fmla="*/ 41023 h 533898"/>
              <a:gd name="T76" fmla="*/ 309410 w 450075"/>
              <a:gd name="T77" fmla="*/ 27344 h 533898"/>
              <a:gd name="T78" fmla="*/ 409550 w 450075"/>
              <a:gd name="T79" fmla="*/ 206422 h 533898"/>
              <a:gd name="T80" fmla="*/ 439523 w 450075"/>
              <a:gd name="T81" fmla="*/ 330143 h 533898"/>
              <a:gd name="T82" fmla="*/ 409550 w 450075"/>
              <a:gd name="T83" fmla="*/ 369213 h 533898"/>
              <a:gd name="T84" fmla="*/ 329164 w 450075"/>
              <a:gd name="T85" fmla="*/ 447354 h 533898"/>
              <a:gd name="T86" fmla="*/ 295786 w 450075"/>
              <a:gd name="T87" fmla="*/ 525494 h 533898"/>
              <a:gd name="T88" fmla="*/ 80521 w 450075"/>
              <a:gd name="T89" fmla="*/ 360749 h 533898"/>
              <a:gd name="T90" fmla="*/ 100275 w 450075"/>
              <a:gd name="T91" fmla="*/ 27344 h 5338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0075"/>
              <a:gd name="T139" fmla="*/ 0 h 533898"/>
              <a:gd name="T140" fmla="*/ 450075 w 450075"/>
              <a:gd name="T141" fmla="*/ 533898 h 53389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0075" h="533898">
                <a:moveTo>
                  <a:pt x="135757" y="227584"/>
                </a:moveTo>
                <a:cubicBezTo>
                  <a:pt x="151103" y="227584"/>
                  <a:pt x="163544" y="240024"/>
                  <a:pt x="163544" y="255371"/>
                </a:cubicBezTo>
                <a:cubicBezTo>
                  <a:pt x="163544" y="270717"/>
                  <a:pt x="151103" y="283158"/>
                  <a:pt x="135757" y="283158"/>
                </a:cubicBezTo>
                <a:cubicBezTo>
                  <a:pt x="120410" y="283158"/>
                  <a:pt x="107970" y="270717"/>
                  <a:pt x="107970" y="255371"/>
                </a:cubicBezTo>
                <a:cubicBezTo>
                  <a:pt x="107970" y="240024"/>
                  <a:pt x="120410" y="227584"/>
                  <a:pt x="135757" y="227584"/>
                </a:cubicBezTo>
                <a:close/>
                <a:moveTo>
                  <a:pt x="126496" y="175319"/>
                </a:moveTo>
                <a:lnTo>
                  <a:pt x="118557" y="191859"/>
                </a:lnTo>
                <a:cubicBezTo>
                  <a:pt x="113263" y="193182"/>
                  <a:pt x="108632" y="195168"/>
                  <a:pt x="104001" y="197814"/>
                </a:cubicBezTo>
                <a:lnTo>
                  <a:pt x="86800" y="191859"/>
                </a:lnTo>
                <a:lnTo>
                  <a:pt x="73568" y="205092"/>
                </a:lnTo>
                <a:lnTo>
                  <a:pt x="79523" y="222293"/>
                </a:lnTo>
                <a:cubicBezTo>
                  <a:pt x="76876" y="226924"/>
                  <a:pt x="74892" y="231555"/>
                  <a:pt x="73568" y="236847"/>
                </a:cubicBezTo>
                <a:lnTo>
                  <a:pt x="57029" y="244786"/>
                </a:lnTo>
                <a:lnTo>
                  <a:pt x="57029" y="263311"/>
                </a:lnTo>
                <a:lnTo>
                  <a:pt x="73568" y="271250"/>
                </a:lnTo>
                <a:cubicBezTo>
                  <a:pt x="74892" y="276542"/>
                  <a:pt x="76876" y="281173"/>
                  <a:pt x="79523" y="285805"/>
                </a:cubicBezTo>
                <a:lnTo>
                  <a:pt x="73568" y="303006"/>
                </a:lnTo>
                <a:lnTo>
                  <a:pt x="86800" y="316237"/>
                </a:lnTo>
                <a:lnTo>
                  <a:pt x="104001" y="310945"/>
                </a:lnTo>
                <a:cubicBezTo>
                  <a:pt x="108632" y="313591"/>
                  <a:pt x="113263" y="315576"/>
                  <a:pt x="118557" y="316899"/>
                </a:cubicBezTo>
                <a:lnTo>
                  <a:pt x="126496" y="333438"/>
                </a:lnTo>
                <a:lnTo>
                  <a:pt x="145020" y="333438"/>
                </a:lnTo>
                <a:lnTo>
                  <a:pt x="152298" y="317561"/>
                </a:lnTo>
                <a:cubicBezTo>
                  <a:pt x="157590" y="316237"/>
                  <a:pt x="162222" y="314253"/>
                  <a:pt x="166853" y="311606"/>
                </a:cubicBezTo>
                <a:lnTo>
                  <a:pt x="184054" y="317561"/>
                </a:lnTo>
                <a:lnTo>
                  <a:pt x="197285" y="304329"/>
                </a:lnTo>
                <a:lnTo>
                  <a:pt x="191993" y="287128"/>
                </a:lnTo>
                <a:cubicBezTo>
                  <a:pt x="194639" y="282497"/>
                  <a:pt x="196624" y="277866"/>
                  <a:pt x="197947" y="272573"/>
                </a:cubicBezTo>
                <a:lnTo>
                  <a:pt x="214487" y="264634"/>
                </a:lnTo>
                <a:lnTo>
                  <a:pt x="215148" y="244786"/>
                </a:lnTo>
                <a:lnTo>
                  <a:pt x="198609" y="236847"/>
                </a:lnTo>
                <a:cubicBezTo>
                  <a:pt x="197285" y="231555"/>
                  <a:pt x="195301" y="226924"/>
                  <a:pt x="192654" y="222293"/>
                </a:cubicBezTo>
                <a:lnTo>
                  <a:pt x="198609" y="205092"/>
                </a:lnTo>
                <a:lnTo>
                  <a:pt x="185377" y="191859"/>
                </a:lnTo>
                <a:lnTo>
                  <a:pt x="168176" y="197814"/>
                </a:lnTo>
                <a:cubicBezTo>
                  <a:pt x="163545" y="195168"/>
                  <a:pt x="158914" y="193182"/>
                  <a:pt x="153621" y="191859"/>
                </a:cubicBezTo>
                <a:lnTo>
                  <a:pt x="145682" y="175319"/>
                </a:lnTo>
                <a:lnTo>
                  <a:pt x="126496" y="175319"/>
                </a:lnTo>
                <a:close/>
                <a:moveTo>
                  <a:pt x="219117" y="93283"/>
                </a:moveTo>
                <a:cubicBezTo>
                  <a:pt x="234334" y="93283"/>
                  <a:pt x="246904" y="105853"/>
                  <a:pt x="246904" y="121070"/>
                </a:cubicBezTo>
                <a:cubicBezTo>
                  <a:pt x="246904" y="136287"/>
                  <a:pt x="234334" y="148857"/>
                  <a:pt x="219117" y="148857"/>
                </a:cubicBezTo>
                <a:cubicBezTo>
                  <a:pt x="203900" y="148857"/>
                  <a:pt x="191330" y="136287"/>
                  <a:pt x="191330" y="121070"/>
                </a:cubicBezTo>
                <a:cubicBezTo>
                  <a:pt x="191330" y="105853"/>
                  <a:pt x="203900" y="93283"/>
                  <a:pt x="219117" y="93283"/>
                </a:cubicBezTo>
                <a:close/>
                <a:moveTo>
                  <a:pt x="209855" y="41680"/>
                </a:moveTo>
                <a:lnTo>
                  <a:pt x="201916" y="58219"/>
                </a:lnTo>
                <a:cubicBezTo>
                  <a:pt x="196624" y="59542"/>
                  <a:pt x="191993" y="61527"/>
                  <a:pt x="187362" y="64173"/>
                </a:cubicBezTo>
                <a:lnTo>
                  <a:pt x="170160" y="58219"/>
                </a:lnTo>
                <a:lnTo>
                  <a:pt x="156929" y="71451"/>
                </a:lnTo>
                <a:lnTo>
                  <a:pt x="162222" y="88652"/>
                </a:lnTo>
                <a:cubicBezTo>
                  <a:pt x="159575" y="93283"/>
                  <a:pt x="157590" y="97914"/>
                  <a:pt x="156267" y="103207"/>
                </a:cubicBezTo>
                <a:lnTo>
                  <a:pt x="139728" y="111146"/>
                </a:lnTo>
                <a:lnTo>
                  <a:pt x="139728" y="129670"/>
                </a:lnTo>
                <a:lnTo>
                  <a:pt x="156267" y="137609"/>
                </a:lnTo>
                <a:cubicBezTo>
                  <a:pt x="157590" y="142902"/>
                  <a:pt x="159575" y="147533"/>
                  <a:pt x="162222" y="152164"/>
                </a:cubicBezTo>
                <a:lnTo>
                  <a:pt x="156267" y="169365"/>
                </a:lnTo>
                <a:lnTo>
                  <a:pt x="169499" y="182597"/>
                </a:lnTo>
                <a:lnTo>
                  <a:pt x="186700" y="176642"/>
                </a:lnTo>
                <a:cubicBezTo>
                  <a:pt x="191331" y="179289"/>
                  <a:pt x="195962" y="181274"/>
                  <a:pt x="201255" y="182597"/>
                </a:cubicBezTo>
                <a:lnTo>
                  <a:pt x="209194" y="199137"/>
                </a:lnTo>
                <a:lnTo>
                  <a:pt x="227718" y="199137"/>
                </a:lnTo>
                <a:lnTo>
                  <a:pt x="235657" y="183258"/>
                </a:lnTo>
                <a:cubicBezTo>
                  <a:pt x="240950" y="181935"/>
                  <a:pt x="245581" y="179950"/>
                  <a:pt x="250212" y="177304"/>
                </a:cubicBezTo>
                <a:lnTo>
                  <a:pt x="267413" y="183258"/>
                </a:lnTo>
                <a:lnTo>
                  <a:pt x="280645" y="170027"/>
                </a:lnTo>
                <a:lnTo>
                  <a:pt x="274691" y="152826"/>
                </a:lnTo>
                <a:cubicBezTo>
                  <a:pt x="277337" y="148194"/>
                  <a:pt x="279983" y="143563"/>
                  <a:pt x="281306" y="138271"/>
                </a:cubicBezTo>
                <a:lnTo>
                  <a:pt x="297846" y="130332"/>
                </a:lnTo>
                <a:lnTo>
                  <a:pt x="297846" y="110484"/>
                </a:lnTo>
                <a:lnTo>
                  <a:pt x="281306" y="102545"/>
                </a:lnTo>
                <a:cubicBezTo>
                  <a:pt x="279983" y="97253"/>
                  <a:pt x="277998" y="92622"/>
                  <a:pt x="275352" y="87990"/>
                </a:cubicBezTo>
                <a:lnTo>
                  <a:pt x="281306" y="70789"/>
                </a:lnTo>
                <a:lnTo>
                  <a:pt x="268075" y="57558"/>
                </a:lnTo>
                <a:lnTo>
                  <a:pt x="250874" y="63512"/>
                </a:lnTo>
                <a:cubicBezTo>
                  <a:pt x="246242" y="60866"/>
                  <a:pt x="241611" y="58881"/>
                  <a:pt x="236319" y="57558"/>
                </a:cubicBezTo>
                <a:lnTo>
                  <a:pt x="228380" y="41680"/>
                </a:lnTo>
                <a:lnTo>
                  <a:pt x="209855" y="41680"/>
                </a:lnTo>
                <a:close/>
                <a:moveTo>
                  <a:pt x="198939" y="0"/>
                </a:moveTo>
                <a:cubicBezTo>
                  <a:pt x="234003" y="0"/>
                  <a:pt x="269067" y="9262"/>
                  <a:pt x="300492" y="27786"/>
                </a:cubicBezTo>
                <a:cubicBezTo>
                  <a:pt x="363343" y="65497"/>
                  <a:pt x="400391" y="133640"/>
                  <a:pt x="397745" y="206415"/>
                </a:cubicBezTo>
                <a:lnTo>
                  <a:pt x="397745" y="209723"/>
                </a:lnTo>
                <a:lnTo>
                  <a:pt x="443394" y="289112"/>
                </a:lnTo>
                <a:cubicBezTo>
                  <a:pt x="459272" y="313591"/>
                  <a:pt x="444056" y="333438"/>
                  <a:pt x="426854" y="335423"/>
                </a:cubicBezTo>
                <a:lnTo>
                  <a:pt x="397745" y="335423"/>
                </a:lnTo>
                <a:lnTo>
                  <a:pt x="397745" y="375118"/>
                </a:lnTo>
                <a:cubicBezTo>
                  <a:pt x="397745" y="396289"/>
                  <a:pt x="389806" y="416136"/>
                  <a:pt x="375251" y="431353"/>
                </a:cubicBezTo>
                <a:cubicBezTo>
                  <a:pt x="360696" y="445907"/>
                  <a:pt x="340849" y="454508"/>
                  <a:pt x="319678" y="454508"/>
                </a:cubicBezTo>
                <a:lnTo>
                  <a:pt x="287261" y="454508"/>
                </a:lnTo>
                <a:lnTo>
                  <a:pt x="287261" y="533898"/>
                </a:lnTo>
                <a:lnTo>
                  <a:pt x="78200" y="533898"/>
                </a:lnTo>
                <a:lnTo>
                  <a:pt x="78200" y="366518"/>
                </a:lnTo>
                <a:cubicBezTo>
                  <a:pt x="28581" y="328146"/>
                  <a:pt x="133" y="269265"/>
                  <a:pt x="133" y="206415"/>
                </a:cubicBezTo>
                <a:cubicBezTo>
                  <a:pt x="-2513" y="133640"/>
                  <a:pt x="34535" y="64835"/>
                  <a:pt x="97385" y="27786"/>
                </a:cubicBezTo>
                <a:cubicBezTo>
                  <a:pt x="128811" y="9262"/>
                  <a:pt x="163875" y="0"/>
                  <a:pt x="19893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6548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90" name="Rectangle 9"/>
          <p:cNvSpPr/>
          <p:nvPr/>
        </p:nvSpPr>
        <p:spPr>
          <a:xfrm>
            <a:off x="4288137" y="2597569"/>
            <a:ext cx="473644" cy="37854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ОСНОВНЫЕ БЛОКИ РАБОТ </a:t>
            </a:r>
          </a:p>
        </p:txBody>
      </p:sp>
      <p:graphicFrame>
        <p:nvGraphicFramePr>
          <p:cNvPr id="8" name="Group 1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054819"/>
              </p:ext>
            </p:extLst>
          </p:nvPr>
        </p:nvGraphicFramePr>
        <p:xfrm>
          <a:off x="284667" y="655608"/>
          <a:ext cx="11568024" cy="5271800"/>
        </p:xfrm>
        <a:graphic>
          <a:graphicData uri="http://schemas.openxmlformats.org/drawingml/2006/table">
            <a:tbl>
              <a:tblPr/>
              <a:tblGrid>
                <a:gridCol w="539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07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47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48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936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9689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Длитель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ность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Организационно-подготовительный этап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Определение дошкольных образовательных организаций;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Создание рабочей группы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Организация  и проведение установочного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вебинара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июнь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Диагностический этап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июнь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июль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Разработка диагностической модели и формирование кейса диагностических методик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июль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altLang="ru-RU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2 диагностических исследований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altLang="ru-RU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профессиональной готовности к внедрению  педагогической системы воспитания здорового дошкольника «7 потенциалов здорового дошкольника» педагогических работников пилотных ДОО </a:t>
                      </a: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313835"/>
                  </a:ext>
                </a:extLst>
              </a:tr>
              <a:tr h="461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Проведение 3 мониторингов по 7 потенциалам здоровья дошкольников ДОО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октябрь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itchFamily="34" charset="0"/>
                        </a:rPr>
                        <a:t>Проведение мероприятий «Родительская гостиная» для родителей ДОО Белгородской области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февраль 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Arial" pitchFamily="34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ОСНОВНЫЕ БЛОКИ РАБОТ </a:t>
            </a:r>
          </a:p>
        </p:txBody>
      </p:sp>
      <p:graphicFrame>
        <p:nvGraphicFramePr>
          <p:cNvPr id="8" name="Group 1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320922"/>
              </p:ext>
            </p:extLst>
          </p:nvPr>
        </p:nvGraphicFramePr>
        <p:xfrm>
          <a:off x="313242" y="684184"/>
          <a:ext cx="11568024" cy="4361374"/>
        </p:xfrm>
        <a:graphic>
          <a:graphicData uri="http://schemas.openxmlformats.org/drawingml/2006/table">
            <a:tbl>
              <a:tblPr/>
              <a:tblGrid>
                <a:gridCol w="539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07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40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936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26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6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Основной этап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5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Разработка и внедрение в практику работы ДОО Белгородской области программ воспитания здоровья детей по 7 потенциалам</a:t>
                      </a:r>
                      <a:endParaRPr lang="ru-RU" sz="1200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+mn-lt"/>
                          <a:cs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Проведение обучения не менее 50 педагогов по </a:t>
                      </a:r>
                      <a:r>
                        <a:rPr lang="ru-RU" alt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вопросам внедрения педагогической системы воспитания здорового дошкольника «7 потенциалов здоровья  </a:t>
                      </a:r>
                      <a:r>
                        <a:rPr lang="ru-RU" alt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ребенка»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 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конкурса на лучшую разработку программы воспитания здорового дошкольников среди ДОО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мероприятий «Праздник здоровья» для воспитанников  ДОО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Рефлексивно-оценочный этап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Июль 2021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Май 2023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67721"/>
              </p:ext>
            </p:extLst>
          </p:nvPr>
        </p:nvGraphicFramePr>
        <p:xfrm>
          <a:off x="311987" y="5057775"/>
          <a:ext cx="11568024" cy="1383195"/>
        </p:xfrm>
        <a:graphic>
          <a:graphicData uri="http://schemas.openxmlformats.org/drawingml/2006/table">
            <a:tbl>
              <a:tblPr/>
              <a:tblGrid>
                <a:gridCol w="539348">
                  <a:extLst>
                    <a:ext uri="{9D8B030D-6E8A-4147-A177-3AD203B41FA5}">
                      <a16:colId xmlns:a16="http://schemas.microsoft.com/office/drawing/2014/main" val="245662838"/>
                    </a:ext>
                  </a:extLst>
                </a:gridCol>
                <a:gridCol w="3559680">
                  <a:extLst>
                    <a:ext uri="{9D8B030D-6E8A-4147-A177-3AD203B41FA5}">
                      <a16:colId xmlns:a16="http://schemas.microsoft.com/office/drawing/2014/main" val="1096959141"/>
                    </a:ext>
                  </a:extLst>
                </a:gridCol>
                <a:gridCol w="998498">
                  <a:extLst>
                    <a:ext uri="{9D8B030D-6E8A-4147-A177-3AD203B41FA5}">
                      <a16:colId xmlns:a16="http://schemas.microsoft.com/office/drawing/2014/main" val="1580486172"/>
                    </a:ext>
                  </a:extLst>
                </a:gridCol>
                <a:gridCol w="1158890">
                  <a:extLst>
                    <a:ext uri="{9D8B030D-6E8A-4147-A177-3AD203B41FA5}">
                      <a16:colId xmlns:a16="http://schemas.microsoft.com/office/drawing/2014/main" val="3549383587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val="365409923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3987472838"/>
                    </a:ext>
                  </a:extLst>
                </a:gridCol>
                <a:gridCol w="404450">
                  <a:extLst>
                    <a:ext uri="{9D8B030D-6E8A-4147-A177-3AD203B41FA5}">
                      <a16:colId xmlns:a16="http://schemas.microsoft.com/office/drawing/2014/main" val="253866914"/>
                    </a:ext>
                  </a:extLst>
                </a:gridCol>
                <a:gridCol w="345057">
                  <a:extLst>
                    <a:ext uri="{9D8B030D-6E8A-4147-A177-3AD203B41FA5}">
                      <a16:colId xmlns:a16="http://schemas.microsoft.com/office/drawing/2014/main" val="234154802"/>
                    </a:ext>
                  </a:extLst>
                </a:gridCol>
                <a:gridCol w="370746">
                  <a:extLst>
                    <a:ext uri="{9D8B030D-6E8A-4147-A177-3AD203B41FA5}">
                      <a16:colId xmlns:a16="http://schemas.microsoft.com/office/drawing/2014/main" val="1073792641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212145486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3417436262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1982285102"/>
                    </a:ext>
                  </a:extLst>
                </a:gridCol>
                <a:gridCol w="474079">
                  <a:extLst>
                    <a:ext uri="{9D8B030D-6E8A-4147-A177-3AD203B41FA5}">
                      <a16:colId xmlns:a16="http://schemas.microsoft.com/office/drawing/2014/main" val="2754283733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390060702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623951038"/>
                    </a:ext>
                  </a:extLst>
                </a:gridCol>
                <a:gridCol w="319698">
                  <a:extLst>
                    <a:ext uri="{9D8B030D-6E8A-4147-A177-3AD203B41FA5}">
                      <a16:colId xmlns:a16="http://schemas.microsoft.com/office/drawing/2014/main" val="3248467658"/>
                    </a:ext>
                  </a:extLst>
                </a:gridCol>
                <a:gridCol w="299361">
                  <a:extLst>
                    <a:ext uri="{9D8B030D-6E8A-4147-A177-3AD203B41FA5}">
                      <a16:colId xmlns:a16="http://schemas.microsoft.com/office/drawing/2014/main" val="3390537196"/>
                    </a:ext>
                  </a:extLst>
                </a:gridCol>
              </a:tblGrid>
              <a:tr h="2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Проведение выходной диагностики детей</a:t>
                      </a:r>
                    </a:p>
                  </a:txBody>
                  <a:tcPr marL="91422" marR="9142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918370"/>
                  </a:ext>
                </a:extLst>
              </a:tr>
              <a:tr h="2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выходной диагностики воспитателей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744764"/>
                  </a:ext>
                </a:extLst>
              </a:tr>
              <a:tr h="834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Издание 1 учебно-методического пособия,</a:t>
                      </a:r>
                      <a:r>
                        <a:rPr lang="ru-RU" altLang="ru-RU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 статьи </a:t>
                      </a:r>
                      <a:r>
                        <a:rPr lang="en-US" altLang="ru-RU" sz="1200" dirty="0" err="1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Scopuse</a:t>
                      </a:r>
                      <a:r>
                        <a:rPr lang="ru-RU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ru-RU" altLang="ru-RU" sz="1200" dirty="0">
                          <a:solidFill>
                            <a:prstClr val="black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), 1 статьи из списка ВАК</a:t>
                      </a:r>
                      <a:endParaRPr lang="ru-RU" alt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marL="91422" marR="9142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4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grpSp>
        <p:nvGrpSpPr>
          <p:cNvPr id="18" name="Group 49">
            <a:extLst>
              <a:ext uri="{FF2B5EF4-FFF2-40B4-BE49-F238E27FC236}">
                <a16:creationId xmlns:a16="http://schemas.microsoft.com/office/drawing/2014/main" id="{87DD053E-9905-4948-BAF8-7AA0C71536A3}"/>
              </a:ext>
            </a:extLst>
          </p:cNvPr>
          <p:cNvGrpSpPr/>
          <p:nvPr/>
        </p:nvGrpSpPr>
        <p:grpSpPr>
          <a:xfrm>
            <a:off x="713902" y="1251906"/>
            <a:ext cx="6076512" cy="3550682"/>
            <a:chOff x="713902" y="2909448"/>
            <a:chExt cx="4881250" cy="3036973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2F7EAE29-9FC5-6F49-9202-68B1A1C185EE}"/>
                </a:ext>
              </a:extLst>
            </p:cNvPr>
            <p:cNvSpPr/>
            <p:nvPr/>
          </p:nvSpPr>
          <p:spPr>
            <a:xfrm>
              <a:off x="713902" y="2909448"/>
              <a:ext cx="1080342" cy="139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14938"/>
                  </a:lnTo>
                  <a:lnTo>
                    <a:pt x="21600" y="6662"/>
                  </a:lnTo>
                  <a:cubicBezTo>
                    <a:pt x="21600" y="666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49F875C-1C00-D541-A9C7-9E111394FD3E}"/>
                </a:ext>
              </a:extLst>
            </p:cNvPr>
            <p:cNvSpPr/>
            <p:nvPr/>
          </p:nvSpPr>
          <p:spPr>
            <a:xfrm>
              <a:off x="1794244" y="3170132"/>
              <a:ext cx="3800908" cy="86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18205" y="0"/>
                  </a:lnTo>
                  <a:lnTo>
                    <a:pt x="18362" y="4160"/>
                  </a:lnTo>
                  <a:lnTo>
                    <a:pt x="0" y="4160"/>
                  </a:lnTo>
                  <a:lnTo>
                    <a:pt x="0" y="17439"/>
                  </a:lnTo>
                  <a:lnTo>
                    <a:pt x="18362" y="17439"/>
                  </a:lnTo>
                  <a:lnTo>
                    <a:pt x="18205" y="21600"/>
                  </a:lnTo>
                  <a:cubicBezTo>
                    <a:pt x="18205" y="216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D1A9668-E233-6F44-A346-3071B8C98B66}"/>
                </a:ext>
              </a:extLst>
            </p:cNvPr>
            <p:cNvSpPr/>
            <p:nvPr/>
          </p:nvSpPr>
          <p:spPr>
            <a:xfrm>
              <a:off x="713902" y="3873980"/>
              <a:ext cx="1080342" cy="132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023"/>
                  </a:moveTo>
                  <a:lnTo>
                    <a:pt x="0" y="21600"/>
                  </a:lnTo>
                  <a:lnTo>
                    <a:pt x="21600" y="8725"/>
                  </a:lnTo>
                  <a:lnTo>
                    <a:pt x="21600" y="0"/>
                  </a:lnTo>
                  <a:cubicBezTo>
                    <a:pt x="21600" y="0"/>
                    <a:pt x="0" y="7023"/>
                    <a:pt x="0" y="702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CC953B04-F5F6-BD4E-B1E0-431D9B6CEE9F}"/>
                </a:ext>
              </a:extLst>
            </p:cNvPr>
            <p:cNvSpPr/>
            <p:nvPr/>
          </p:nvSpPr>
          <p:spPr>
            <a:xfrm>
              <a:off x="713902" y="4408383"/>
              <a:ext cx="1080342" cy="153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75"/>
                  </a:moveTo>
                  <a:lnTo>
                    <a:pt x="0" y="21600"/>
                  </a:lnTo>
                  <a:lnTo>
                    <a:pt x="21600" y="7505"/>
                  </a:lnTo>
                  <a:lnTo>
                    <a:pt x="21600" y="0"/>
                  </a:lnTo>
                  <a:cubicBezTo>
                    <a:pt x="21600" y="0"/>
                    <a:pt x="0" y="11075"/>
                    <a:pt x="0" y="110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32" name="Group 20">
              <a:extLst>
                <a:ext uri="{FF2B5EF4-FFF2-40B4-BE49-F238E27FC236}">
                  <a16:creationId xmlns:a16="http://schemas.microsoft.com/office/drawing/2014/main" id="{CB1374F7-9FA5-804A-94A0-E796F5B017FB}"/>
                </a:ext>
              </a:extLst>
            </p:cNvPr>
            <p:cNvGrpSpPr/>
            <p:nvPr/>
          </p:nvGrpSpPr>
          <p:grpSpPr>
            <a:xfrm>
              <a:off x="713902" y="2909448"/>
              <a:ext cx="1080342" cy="3036973"/>
              <a:chOff x="3326473" y="2909448"/>
              <a:chExt cx="1080342" cy="3036973"/>
            </a:xfrm>
            <a:solidFill>
              <a:schemeClr val="tx1">
                <a:alpha val="20000"/>
              </a:schemeClr>
            </a:solidFill>
          </p:grpSpPr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42B4C109-0CE7-E549-8763-4D1DABBCB971}"/>
                  </a:ext>
                </a:extLst>
              </p:cNvPr>
              <p:cNvSpPr/>
              <p:nvPr/>
            </p:nvSpPr>
            <p:spPr>
              <a:xfrm>
                <a:off x="3326473" y="2909448"/>
                <a:ext cx="1080342" cy="13946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14938"/>
                    </a:lnTo>
                    <a:lnTo>
                      <a:pt x="21600" y="6662"/>
                    </a:lnTo>
                    <a:cubicBezTo>
                      <a:pt x="21600" y="666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5B678758-6987-5241-88F6-8F65C5910426}"/>
                  </a:ext>
                </a:extLst>
              </p:cNvPr>
              <p:cNvSpPr/>
              <p:nvPr/>
            </p:nvSpPr>
            <p:spPr>
              <a:xfrm>
                <a:off x="3326473" y="3873980"/>
                <a:ext cx="1080342" cy="1322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023"/>
                    </a:moveTo>
                    <a:lnTo>
                      <a:pt x="0" y="21600"/>
                    </a:lnTo>
                    <a:lnTo>
                      <a:pt x="21600" y="8725"/>
                    </a:lnTo>
                    <a:lnTo>
                      <a:pt x="21600" y="0"/>
                    </a:lnTo>
                    <a:cubicBezTo>
                      <a:pt x="21600" y="0"/>
                      <a:pt x="0" y="7023"/>
                      <a:pt x="0" y="7023"/>
                    </a:cubicBezTo>
                    <a:close/>
                  </a:path>
                </a:pathLst>
              </a:custGeom>
              <a:solidFill>
                <a:srgbClr val="00924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56E8B31D-1CFB-EC46-9E58-84D3A01727C1}"/>
                  </a:ext>
                </a:extLst>
              </p:cNvPr>
              <p:cNvSpPr/>
              <p:nvPr/>
            </p:nvSpPr>
            <p:spPr>
              <a:xfrm>
                <a:off x="3326473" y="4408383"/>
                <a:ext cx="1080342" cy="1538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075"/>
                    </a:moveTo>
                    <a:lnTo>
                      <a:pt x="0" y="21600"/>
                    </a:lnTo>
                    <a:lnTo>
                      <a:pt x="21600" y="7505"/>
                    </a:lnTo>
                    <a:lnTo>
                      <a:pt x="21600" y="0"/>
                    </a:lnTo>
                    <a:cubicBezTo>
                      <a:pt x="21600" y="0"/>
                      <a:pt x="0" y="11075"/>
                      <a:pt x="0" y="11075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6462D12-9D78-0D47-BFBD-64D4CF6901E7}"/>
                </a:ext>
              </a:extLst>
            </p:cNvPr>
            <p:cNvSpPr/>
            <p:nvPr/>
          </p:nvSpPr>
          <p:spPr>
            <a:xfrm>
              <a:off x="1794244" y="3704535"/>
              <a:ext cx="2745711" cy="86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90"/>
                  </a:moveTo>
                  <a:lnTo>
                    <a:pt x="16900" y="0"/>
                  </a:lnTo>
                  <a:lnTo>
                    <a:pt x="17118" y="4170"/>
                  </a:lnTo>
                  <a:lnTo>
                    <a:pt x="0" y="4170"/>
                  </a:lnTo>
                  <a:lnTo>
                    <a:pt x="0" y="17449"/>
                  </a:lnTo>
                  <a:lnTo>
                    <a:pt x="17118" y="17449"/>
                  </a:lnTo>
                  <a:lnTo>
                    <a:pt x="16900" y="21600"/>
                  </a:lnTo>
                  <a:cubicBezTo>
                    <a:pt x="16900" y="21600"/>
                    <a:pt x="21600" y="10790"/>
                    <a:pt x="21600" y="10790"/>
                  </a:cubicBezTo>
                  <a:close/>
                </a:path>
              </a:pathLst>
            </a:custGeom>
            <a:solidFill>
              <a:srgbClr val="0092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717CBBD-509E-3D49-A866-7B0DEEB92F77}"/>
                </a:ext>
              </a:extLst>
            </p:cNvPr>
            <p:cNvSpPr/>
            <p:nvPr/>
          </p:nvSpPr>
          <p:spPr>
            <a:xfrm>
              <a:off x="1794243" y="4238938"/>
              <a:ext cx="2293514" cy="86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80"/>
                  </a:moveTo>
                  <a:lnTo>
                    <a:pt x="14145" y="0"/>
                  </a:lnTo>
                  <a:lnTo>
                    <a:pt x="14490" y="4181"/>
                  </a:lnTo>
                  <a:lnTo>
                    <a:pt x="0" y="4181"/>
                  </a:lnTo>
                  <a:lnTo>
                    <a:pt x="0" y="17460"/>
                  </a:lnTo>
                  <a:lnTo>
                    <a:pt x="14490" y="17460"/>
                  </a:lnTo>
                  <a:lnTo>
                    <a:pt x="14145" y="21600"/>
                  </a:lnTo>
                  <a:cubicBezTo>
                    <a:pt x="14145" y="21600"/>
                    <a:pt x="21600" y="10780"/>
                    <a:pt x="21600" y="107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4" name="Group 56">
            <a:extLst>
              <a:ext uri="{FF2B5EF4-FFF2-40B4-BE49-F238E27FC236}">
                <a16:creationId xmlns:a16="http://schemas.microsoft.com/office/drawing/2014/main" id="{D9D441F1-A0F4-F045-9E2A-188CD169156C}"/>
              </a:ext>
            </a:extLst>
          </p:cNvPr>
          <p:cNvGrpSpPr/>
          <p:nvPr/>
        </p:nvGrpSpPr>
        <p:grpSpPr>
          <a:xfrm>
            <a:off x="2087163" y="1816324"/>
            <a:ext cx="3613922" cy="361091"/>
            <a:chOff x="2259931" y="2396881"/>
            <a:chExt cx="744527" cy="319132"/>
          </a:xfrm>
        </p:grpSpPr>
        <p:sp>
          <p:nvSpPr>
            <p:cNvPr id="45" name="Rounded Rectangle 57">
              <a:extLst>
                <a:ext uri="{FF2B5EF4-FFF2-40B4-BE49-F238E27FC236}">
                  <a16:creationId xmlns:a16="http://schemas.microsoft.com/office/drawing/2014/main" id="{88C6F229-2249-3048-9F8B-DD23998779CC}"/>
                </a:ext>
              </a:extLst>
            </p:cNvPr>
            <p:cNvSpPr/>
            <p:nvPr/>
          </p:nvSpPr>
          <p:spPr>
            <a:xfrm>
              <a:off x="2259931" y="2415546"/>
              <a:ext cx="732087" cy="3004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C96D59-D481-9B43-82B5-78FCCBFD795A}"/>
                </a:ext>
              </a:extLst>
            </p:cNvPr>
            <p:cNvSpPr txBox="1"/>
            <p:nvPr/>
          </p:nvSpPr>
          <p:spPr>
            <a:xfrm>
              <a:off x="2272372" y="2396881"/>
              <a:ext cx="732086" cy="272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zh-CN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НП «ДЕМОГРАФИЯ»</a:t>
              </a:r>
              <a:endParaRPr lang="zh-CN" alt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47" name="Group 59">
            <a:extLst>
              <a:ext uri="{FF2B5EF4-FFF2-40B4-BE49-F238E27FC236}">
                <a16:creationId xmlns:a16="http://schemas.microsoft.com/office/drawing/2014/main" id="{7AC39C56-8B28-B346-84C1-4283E2C8E01D}"/>
              </a:ext>
            </a:extLst>
          </p:cNvPr>
          <p:cNvGrpSpPr/>
          <p:nvPr/>
        </p:nvGrpSpPr>
        <p:grpSpPr>
          <a:xfrm>
            <a:off x="2087164" y="2464807"/>
            <a:ext cx="2715424" cy="339973"/>
            <a:chOff x="2259931" y="2415546"/>
            <a:chExt cx="742353" cy="300467"/>
          </a:xfrm>
        </p:grpSpPr>
        <p:sp>
          <p:nvSpPr>
            <p:cNvPr id="48" name="Rounded Rectangle 60">
              <a:extLst>
                <a:ext uri="{FF2B5EF4-FFF2-40B4-BE49-F238E27FC236}">
                  <a16:creationId xmlns:a16="http://schemas.microsoft.com/office/drawing/2014/main" id="{8D591F62-2A15-BE45-9910-378747E56677}"/>
                </a:ext>
              </a:extLst>
            </p:cNvPr>
            <p:cNvSpPr/>
            <p:nvPr/>
          </p:nvSpPr>
          <p:spPr>
            <a:xfrm>
              <a:off x="2259931" y="2415546"/>
              <a:ext cx="732087" cy="3004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4FFDF6-03EF-F94A-AE1A-778924BCE1D8}"/>
                </a:ext>
              </a:extLst>
            </p:cNvPr>
            <p:cNvSpPr txBox="1"/>
            <p:nvPr/>
          </p:nvSpPr>
          <p:spPr>
            <a:xfrm>
              <a:off x="2270198" y="2424981"/>
              <a:ext cx="732086" cy="272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НП «ОБРАЗОВАНИЕ»</a:t>
              </a:r>
              <a:endParaRPr lang="zh-CN" alt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50" name="Group 62">
            <a:extLst>
              <a:ext uri="{FF2B5EF4-FFF2-40B4-BE49-F238E27FC236}">
                <a16:creationId xmlns:a16="http://schemas.microsoft.com/office/drawing/2014/main" id="{EE45A0E6-4405-7847-A18F-DEB41FD6FA73}"/>
              </a:ext>
            </a:extLst>
          </p:cNvPr>
          <p:cNvGrpSpPr/>
          <p:nvPr/>
        </p:nvGrpSpPr>
        <p:grpSpPr>
          <a:xfrm>
            <a:off x="2087165" y="3100981"/>
            <a:ext cx="2095220" cy="475324"/>
            <a:chOff x="2259931" y="2396887"/>
            <a:chExt cx="1309896" cy="319127"/>
          </a:xfrm>
        </p:grpSpPr>
        <p:sp>
          <p:nvSpPr>
            <p:cNvPr id="51" name="Rounded Rectangle 63">
              <a:extLst>
                <a:ext uri="{FF2B5EF4-FFF2-40B4-BE49-F238E27FC236}">
                  <a16:creationId xmlns:a16="http://schemas.microsoft.com/office/drawing/2014/main" id="{A2376547-7FF5-4C46-A983-F2297357048A}"/>
                </a:ext>
              </a:extLst>
            </p:cNvPr>
            <p:cNvSpPr/>
            <p:nvPr/>
          </p:nvSpPr>
          <p:spPr>
            <a:xfrm>
              <a:off x="2259931" y="2415547"/>
              <a:ext cx="1260187" cy="3004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6989457-7222-3743-9F69-BAA39D3F4B12}"/>
                </a:ext>
              </a:extLst>
            </p:cNvPr>
            <p:cNvSpPr txBox="1"/>
            <p:nvPr/>
          </p:nvSpPr>
          <p:spPr>
            <a:xfrm>
              <a:off x="2272372" y="2396887"/>
              <a:ext cx="1297455" cy="294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zh-CN" sz="12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273-ФЗ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zh-CN" sz="105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ea typeface="微软雅黑"/>
                  <a:sym typeface="Arial"/>
                </a:rPr>
                <a:t>«ОБ ОБРАЗОВАНИИ  В РФ»</a:t>
              </a:r>
              <a:endParaRPr lang="zh-CN" altLang="en-US" sz="1050" b="1" dirty="0">
                <a:solidFill>
                  <a:schemeClr val="accent5">
                    <a:lumMod val="5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53" name="Прямоугольник 12"/>
          <p:cNvSpPr>
            <a:spLocks noChangeArrowheads="1"/>
          </p:cNvSpPr>
          <p:nvPr/>
        </p:nvSpPr>
        <p:spPr bwMode="auto">
          <a:xfrm>
            <a:off x="6837750" y="1759961"/>
            <a:ext cx="5009693" cy="584775"/>
          </a:xfrm>
          <a:prstGeom prst="rect">
            <a:avLst/>
          </a:prstGeom>
          <a:noFill/>
          <a:ln w="12700">
            <a:solidFill>
              <a:srgbClr val="F6640A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увеличение доли граждан, систематически занимающихся физической культурой и спортом</a:t>
            </a:r>
          </a:p>
        </p:txBody>
      </p:sp>
      <p:sp>
        <p:nvSpPr>
          <p:cNvPr id="54" name="Прямоугольник 12"/>
          <p:cNvSpPr>
            <a:spLocks noChangeArrowheads="1"/>
          </p:cNvSpPr>
          <p:nvPr/>
        </p:nvSpPr>
        <p:spPr bwMode="auto">
          <a:xfrm>
            <a:off x="5598671" y="2540528"/>
            <a:ext cx="4610804" cy="1323439"/>
          </a:xfrm>
          <a:prstGeom prst="rect">
            <a:avLst/>
          </a:prstGeom>
          <a:noFill/>
          <a:ln w="12700">
            <a:solidFill>
              <a:srgbClr val="009242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традиций.</a:t>
            </a:r>
          </a:p>
        </p:txBody>
      </p:sp>
      <p:sp>
        <p:nvSpPr>
          <p:cNvPr id="55" name="Прямоугольник 12"/>
          <p:cNvSpPr>
            <a:spLocks noChangeArrowheads="1"/>
          </p:cNvSpPr>
          <p:nvPr/>
        </p:nvSpPr>
        <p:spPr bwMode="auto">
          <a:xfrm>
            <a:off x="3197378" y="4067177"/>
            <a:ext cx="3585085" cy="584775"/>
          </a:xfrm>
          <a:prstGeom prst="rect">
            <a:avLst/>
          </a:prstGeom>
          <a:noFill/>
          <a:ln w="12700">
            <a:solidFill>
              <a:srgbClr val="002060"/>
            </a:solidFill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Статья 41. Охрана здоровья обучающихся</a:t>
            </a:r>
            <a:endParaRPr lang="ru-RU" altLang="ru-RU" sz="1600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БЮДЖЕТ ПРОЕКТА </a:t>
            </a: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</p:nvPr>
        </p:nvGraphicFramePr>
        <p:xfrm>
          <a:off x="336431" y="856051"/>
          <a:ext cx="11504072" cy="4761713"/>
        </p:xfrm>
        <a:graphic>
          <a:graphicData uri="http://schemas.openxmlformats.org/drawingml/2006/table">
            <a:tbl>
              <a:tblPr/>
              <a:tblGrid>
                <a:gridCol w="51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3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59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10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№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федеральный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областной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1" marR="36001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заем-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Обучение по ДПП ПК 50 воспитателей (16 часов)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Публикации в журналах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Scopus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 ВАК по итогам исследования развития 7 потенциалов здоровья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Публикация и тиражирование программ, сборников, учебно-методического пособия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239,0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Проведение конкурса 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50,0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409,0</a:t>
                      </a:r>
                    </a:p>
                  </a:txBody>
                  <a:tcPr marL="36001" marR="71994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Arial" charset="0"/>
                      </a:endParaRPr>
                    </a:p>
                  </a:txBody>
                  <a:tcPr marL="36001" marR="71994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Franklin Gothic Book" pitchFamily="34" charset="0"/>
              </a:rPr>
              <a:t>УЧАСТИЕ ОРГАНОВ ВЛАСТИ ОБЛАСТИ</a:t>
            </a:r>
            <a:br>
              <a:rPr lang="ru-RU" altLang="ru-RU" sz="2000" b="1" dirty="0">
                <a:latin typeface="Franklin Gothic Book" pitchFamily="34" charset="0"/>
              </a:rPr>
            </a:br>
            <a:r>
              <a:rPr lang="ru-RU" altLang="ru-RU" sz="2000" b="1" dirty="0">
                <a:latin typeface="Franklin Gothic Book" pitchFamily="34" charset="0"/>
              </a:rPr>
              <a:t>В РЕАЛИЗАЦИИ ПРОЕКТА</a:t>
            </a: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5152" y="1000665"/>
          <a:ext cx="11532048" cy="5331120"/>
        </p:xfrm>
        <a:graphic>
          <a:graphicData uri="http://schemas.openxmlformats.org/drawingml/2006/table">
            <a:tbl>
              <a:tblPr/>
              <a:tblGrid>
                <a:gridCol w="2448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18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Бюджетное финансирование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9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9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Дороги*</a:t>
                      </a:r>
                      <a:endParaRPr kumimoji="0" lang="ru-RU" sz="12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9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18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Участие в программах государственной поддержки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0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Потребность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Times New Roman" pitchFamily="18" charset="0"/>
                        </a:rPr>
                        <a:t>Финансовые вложения, тыс. руб.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8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8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8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:</a:t>
                      </a:r>
                      <a:endParaRPr kumimoji="0" lang="ru-RU" sz="12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latin typeface="Amazing Grotesk" pitchFamily="2" charset="0"/>
                        </a:rPr>
                        <a:t>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71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казать адрес расположения земельного участка, указать площадь земельного участка, указать расчетную стоимость (аренды) участка-</a:t>
                      </a:r>
                    </a:p>
                  </a:txBody>
                  <a:tcPr marL="36000" marR="36000" marT="3600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КОМАНДА ПРОЕКТА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825698"/>
              </p:ext>
            </p:extLst>
          </p:nvPr>
        </p:nvGraphicFramePr>
        <p:xfrm>
          <a:off x="350268" y="802526"/>
          <a:ext cx="11502426" cy="5372596"/>
        </p:xfrm>
        <a:graphic>
          <a:graphicData uri="http://schemas.openxmlformats.org/drawingml/2006/table">
            <a:tbl>
              <a:tblPr/>
              <a:tblGrid>
                <a:gridCol w="546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Бучек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Альбина Александровна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Ректор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Серых Лариса Викторовна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96520" marR="965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Заведующий кафедрой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Артёмова Ирина Васильевна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Старший методист центра проектного управления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Шутова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Татьяна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Алексеевна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Методист кафедры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Волошина Людмила Николаевна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Заведующий  лабораторией кафедры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учебно-методического пособия,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публикаций,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Бойко Елена Михайловна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Методист лаборатории кафедры дошкольного и начального общего образования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мониторинга,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результатов мониторинга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Галимская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Ольга Генриховна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Методист лаборатории кафедры дошкольного и начального общего образования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мониторинга,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анализ результатов мониторинга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КОМАНДА ПРОЕКТА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95421"/>
              </p:ext>
            </p:extLst>
          </p:nvPr>
        </p:nvGraphicFramePr>
        <p:xfrm>
          <a:off x="350268" y="802526"/>
          <a:ext cx="11502426" cy="5150013"/>
        </p:xfrm>
        <a:graphic>
          <a:graphicData uri="http://schemas.openxmlformats.org/drawingml/2006/table">
            <a:tbl>
              <a:tblPr/>
              <a:tblGrid>
                <a:gridCol w="565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Богомолова Юлия Александровна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Заместитель директора СОИРО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</a:t>
                      </a:r>
                    </a:p>
                    <a:p>
                      <a:pPr algn="ctr"/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Сбитнева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Елизавета Петровна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Начальник отдела методического сопровождения дошкольного образования СОИРО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 воспитания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>
                          <a:latin typeface="Arial" pitchFamily="34" charset="0"/>
                          <a:cs typeface="Arial" pitchFamily="34" charset="0"/>
                        </a:rPr>
                        <a:t>Ботвин</a:t>
                      </a:r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 Татьяна Валериевна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Старший методист центра организации и сопровождения образовательной деятельности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обучения по ДПП ПК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>
                          <a:latin typeface="Arial" pitchFamily="34" charset="0"/>
                          <a:cs typeface="Arial" pitchFamily="34" charset="0"/>
                        </a:rPr>
                        <a:t>Неженцева</a:t>
                      </a:r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 Алевтина Геннадьевна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Старший методист центра организации и сопровождения образовательной деятельности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обучения по ДПП ПК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Омельян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Анна Михайловна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Заведующий центра науки и инноваций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Подготовка сборника лучших практик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итогам конкурса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Москвитина Анна Александровна</a:t>
                      </a:r>
                    </a:p>
                  </a:txBody>
                  <a:tcPr marL="96520" marR="965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Старший методист центра науки и инноваций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сборника диагностических методик (кейс диагностик)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Демина Олеся Алексеевна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Старший методист кафедры дошкольного и начального общего образования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диагностики профессиональной готовности педагогов ДОО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КОМАНДА ПРОЕКТА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62383"/>
              </p:ext>
            </p:extLst>
          </p:nvPr>
        </p:nvGraphicFramePr>
        <p:xfrm>
          <a:off x="390617" y="802526"/>
          <a:ext cx="11462077" cy="3644297"/>
        </p:xfrm>
        <a:graphic>
          <a:graphicData uri="http://schemas.openxmlformats.org/drawingml/2006/table">
            <a:tbl>
              <a:tblPr/>
              <a:tblGrid>
                <a:gridCol w="525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28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ДОО Белгородской области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Заведующий ДОО,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Старший воспитатель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диагностики, участие в конкурсе, участие в вебинарах, проведение мероприятия «Праздник здоровья»,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«Родительская гостиная»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Головко Елена Вячеславовна</a:t>
                      </a:r>
                    </a:p>
                  </a:txBody>
                  <a:tcPr marL="96520" marR="965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Доцент кафедры дошкольного и начального общего образования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конкурса на лучшую методическую разработку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Терехова Светлана Егоровна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Доцент кафедры дошкольного и начального общего образования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совместно с пилотными ДОО мероприятия «Праздник здоровья»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Астахова Лариса Евгеньевна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Старший преподаватель кафедры дошкольного и начального общего образования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ОГАОУ ДПО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БелИРО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91442" marR="91442" marT="45748" marB="457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совместно с пилотными ДОО 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мероприятий «Родительская гостиная»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65760" y="1024128"/>
            <a:ext cx="11484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30238" algn="l"/>
              </a:tabLst>
            </a:pPr>
            <a:endParaRPr lang="ru-RU" sz="1400" dirty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30238" algn="l"/>
              </a:tabLst>
            </a:pPr>
            <a:endParaRPr lang="ru-RU" sz="1400" dirty="0"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dirty="0">
              <a:latin typeface="Arial" pitchFamily="34" charset="0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D6687DA-A57C-46F6-AE92-9209CB0560BE}"/>
              </a:ext>
            </a:extLst>
          </p:cNvPr>
          <p:cNvGrpSpPr/>
          <p:nvPr/>
        </p:nvGrpSpPr>
        <p:grpSpPr>
          <a:xfrm>
            <a:off x="0" y="4755844"/>
            <a:ext cx="12192000" cy="2102156"/>
            <a:chOff x="-4761" y="4386262"/>
            <a:chExt cx="12196761" cy="2468457"/>
          </a:xfrm>
        </p:grpSpPr>
        <p:sp>
          <p:nvSpPr>
            <p:cNvPr id="15" name="Диагональная полоса 2">
              <a:extLst>
                <a:ext uri="{FF2B5EF4-FFF2-40B4-BE49-F238E27FC236}">
                  <a16:creationId xmlns:a16="http://schemas.microsoft.com/office/drawing/2014/main" id="{0C489E14-99B3-4132-9449-4ACEA6792176}"/>
                </a:ext>
              </a:extLst>
            </p:cNvPr>
            <p:cNvSpPr/>
            <p:nvPr/>
          </p:nvSpPr>
          <p:spPr>
            <a:xfrm>
              <a:off x="7854" y="4386262"/>
              <a:ext cx="12184145" cy="1750135"/>
            </a:xfrm>
            <a:custGeom>
              <a:avLst/>
              <a:gdLst>
                <a:gd name="connsiteX0" fmla="*/ 0 w 11256493"/>
                <a:gd name="connsiteY0" fmla="*/ 886577 h 1773154"/>
                <a:gd name="connsiteX1" fmla="*/ 5628247 w 11256493"/>
                <a:gd name="connsiteY1" fmla="*/ 0 h 1773154"/>
                <a:gd name="connsiteX2" fmla="*/ 11256493 w 11256493"/>
                <a:gd name="connsiteY2" fmla="*/ 0 h 1773154"/>
                <a:gd name="connsiteX3" fmla="*/ 0 w 11256493"/>
                <a:gd name="connsiteY3" fmla="*/ 1773154 h 1773154"/>
                <a:gd name="connsiteX4" fmla="*/ 0 w 11256493"/>
                <a:gd name="connsiteY4" fmla="*/ 886577 h 1773154"/>
                <a:gd name="connsiteX0" fmla="*/ 0 w 11275543"/>
                <a:gd name="connsiteY0" fmla="*/ 1110414 h 1996991"/>
                <a:gd name="connsiteX1" fmla="*/ 5628247 w 11275543"/>
                <a:gd name="connsiteY1" fmla="*/ 223837 h 1996991"/>
                <a:gd name="connsiteX2" fmla="*/ 11275543 w 11275543"/>
                <a:gd name="connsiteY2" fmla="*/ 0 h 1996991"/>
                <a:gd name="connsiteX3" fmla="*/ 0 w 11275543"/>
                <a:gd name="connsiteY3" fmla="*/ 1996991 h 1996991"/>
                <a:gd name="connsiteX4" fmla="*/ 0 w 11275543"/>
                <a:gd name="connsiteY4" fmla="*/ 1110414 h 1996991"/>
                <a:gd name="connsiteX0" fmla="*/ 0 w 11275543"/>
                <a:gd name="connsiteY0" fmla="*/ 1158039 h 2044616"/>
                <a:gd name="connsiteX1" fmla="*/ 11252759 w 11275543"/>
                <a:gd name="connsiteY1" fmla="*/ 0 h 2044616"/>
                <a:gd name="connsiteX2" fmla="*/ 11275543 w 11275543"/>
                <a:gd name="connsiteY2" fmla="*/ 47625 h 2044616"/>
                <a:gd name="connsiteX3" fmla="*/ 0 w 11275543"/>
                <a:gd name="connsiteY3" fmla="*/ 2044616 h 2044616"/>
                <a:gd name="connsiteX4" fmla="*/ 0 w 11275543"/>
                <a:gd name="connsiteY4" fmla="*/ 1158039 h 2044616"/>
                <a:gd name="connsiteX0" fmla="*/ 952500 w 12228043"/>
                <a:gd name="connsiteY0" fmla="*/ 115803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952500 w 12228043"/>
                <a:gd name="connsiteY4" fmla="*/ 1158039 h 1733466"/>
                <a:gd name="connsiteX0" fmla="*/ 0 w 12228043"/>
                <a:gd name="connsiteY0" fmla="*/ 1278689 h 1733466"/>
                <a:gd name="connsiteX1" fmla="*/ 12205259 w 12228043"/>
                <a:gd name="connsiteY1" fmla="*/ 0 h 1733466"/>
                <a:gd name="connsiteX2" fmla="*/ 12228043 w 12228043"/>
                <a:gd name="connsiteY2" fmla="*/ 47625 h 1733466"/>
                <a:gd name="connsiteX3" fmla="*/ 0 w 12228043"/>
                <a:gd name="connsiteY3" fmla="*/ 1733466 h 1733466"/>
                <a:gd name="connsiteX4" fmla="*/ 0 w 1222804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72493"/>
                <a:gd name="connsiteY0" fmla="*/ 1278689 h 1733466"/>
                <a:gd name="connsiteX1" fmla="*/ 12205259 w 12272493"/>
                <a:gd name="connsiteY1" fmla="*/ 0 h 1733466"/>
                <a:gd name="connsiteX2" fmla="*/ 12272493 w 12272493"/>
                <a:gd name="connsiteY2" fmla="*/ 117475 h 1733466"/>
                <a:gd name="connsiteX3" fmla="*/ 0 w 12272493"/>
                <a:gd name="connsiteY3" fmla="*/ 1733466 h 1733466"/>
                <a:gd name="connsiteX4" fmla="*/ 0 w 12272493"/>
                <a:gd name="connsiteY4" fmla="*/ 1278689 h 1733466"/>
                <a:gd name="connsiteX0" fmla="*/ 0 w 12253443"/>
                <a:gd name="connsiteY0" fmla="*/ 1278689 h 1733466"/>
                <a:gd name="connsiteX1" fmla="*/ 12205259 w 12253443"/>
                <a:gd name="connsiteY1" fmla="*/ 0 h 1733466"/>
                <a:gd name="connsiteX2" fmla="*/ 12253443 w 12253443"/>
                <a:gd name="connsiteY2" fmla="*/ 66675 h 1733466"/>
                <a:gd name="connsiteX3" fmla="*/ 0 w 12253443"/>
                <a:gd name="connsiteY3" fmla="*/ 1733466 h 1733466"/>
                <a:gd name="connsiteX4" fmla="*/ 0 w 12253443"/>
                <a:gd name="connsiteY4" fmla="*/ 1278689 h 1733466"/>
                <a:gd name="connsiteX0" fmla="*/ 0 w 12253443"/>
                <a:gd name="connsiteY0" fmla="*/ 1297739 h 1752516"/>
                <a:gd name="connsiteX1" fmla="*/ 12205259 w 12253443"/>
                <a:gd name="connsiteY1" fmla="*/ 0 h 1752516"/>
                <a:gd name="connsiteX2" fmla="*/ 12253443 w 12253443"/>
                <a:gd name="connsiteY2" fmla="*/ 85725 h 1752516"/>
                <a:gd name="connsiteX3" fmla="*/ 0 w 12253443"/>
                <a:gd name="connsiteY3" fmla="*/ 1752516 h 1752516"/>
                <a:gd name="connsiteX4" fmla="*/ 0 w 12253443"/>
                <a:gd name="connsiteY4" fmla="*/ 1297739 h 1752516"/>
                <a:gd name="connsiteX0" fmla="*/ 0 w 12215343"/>
                <a:gd name="connsiteY0" fmla="*/ 1297739 h 1752516"/>
                <a:gd name="connsiteX1" fmla="*/ 12205259 w 12215343"/>
                <a:gd name="connsiteY1" fmla="*/ 0 h 1752516"/>
                <a:gd name="connsiteX2" fmla="*/ 12215343 w 12215343"/>
                <a:gd name="connsiteY2" fmla="*/ 60325 h 1752516"/>
                <a:gd name="connsiteX3" fmla="*/ 0 w 12215343"/>
                <a:gd name="connsiteY3" fmla="*/ 1752516 h 1752516"/>
                <a:gd name="connsiteX4" fmla="*/ 0 w 12215343"/>
                <a:gd name="connsiteY4" fmla="*/ 1297739 h 1752516"/>
                <a:gd name="connsiteX0" fmla="*/ 0 w 12205259"/>
                <a:gd name="connsiteY0" fmla="*/ 1297739 h 1752516"/>
                <a:gd name="connsiteX1" fmla="*/ 12205259 w 12205259"/>
                <a:gd name="connsiteY1" fmla="*/ 0 h 1752516"/>
                <a:gd name="connsiteX2" fmla="*/ 12196293 w 12205259"/>
                <a:gd name="connsiteY2" fmla="*/ 62706 h 1752516"/>
                <a:gd name="connsiteX3" fmla="*/ 0 w 12205259"/>
                <a:gd name="connsiteY3" fmla="*/ 1752516 h 1752516"/>
                <a:gd name="connsiteX4" fmla="*/ 0 w 12205259"/>
                <a:gd name="connsiteY4" fmla="*/ 1297739 h 1752516"/>
                <a:gd name="connsiteX0" fmla="*/ 0 w 12200497"/>
                <a:gd name="connsiteY0" fmla="*/ 1295358 h 1750135"/>
                <a:gd name="connsiteX1" fmla="*/ 12200497 w 12200497"/>
                <a:gd name="connsiteY1" fmla="*/ 0 h 1750135"/>
                <a:gd name="connsiteX2" fmla="*/ 12196293 w 12200497"/>
                <a:gd name="connsiteY2" fmla="*/ 60325 h 1750135"/>
                <a:gd name="connsiteX3" fmla="*/ 0 w 12200497"/>
                <a:gd name="connsiteY3" fmla="*/ 1750135 h 1750135"/>
                <a:gd name="connsiteX4" fmla="*/ 0 w 12200497"/>
                <a:gd name="connsiteY4" fmla="*/ 1295358 h 175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0497" h="1750135">
                  <a:moveTo>
                    <a:pt x="0" y="1295358"/>
                  </a:moveTo>
                  <a:lnTo>
                    <a:pt x="12200497" y="0"/>
                  </a:lnTo>
                  <a:lnTo>
                    <a:pt x="12196293" y="60325"/>
                  </a:lnTo>
                  <a:lnTo>
                    <a:pt x="0" y="1750135"/>
                  </a:lnTo>
                  <a:lnTo>
                    <a:pt x="0" y="1295358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9B0F2196-AEE2-4FFC-B1B8-290BE5201273}"/>
                </a:ext>
              </a:extLst>
            </p:cNvPr>
            <p:cNvGrpSpPr/>
            <p:nvPr/>
          </p:nvGrpSpPr>
          <p:grpSpPr>
            <a:xfrm>
              <a:off x="-4761" y="4448485"/>
              <a:ext cx="12196761" cy="2406234"/>
              <a:chOff x="-4761" y="4448485"/>
              <a:chExt cx="12196761" cy="2406234"/>
            </a:xfrm>
          </p:grpSpPr>
          <p:sp>
            <p:nvSpPr>
              <p:cNvPr id="17" name="Прямоугольник: усеченные противолежащие углы 3">
                <a:extLst>
                  <a:ext uri="{FF2B5EF4-FFF2-40B4-BE49-F238E27FC236}">
                    <a16:creationId xmlns:a16="http://schemas.microsoft.com/office/drawing/2014/main" id="{C1285B2F-9321-4621-BDD1-6D4D07B3B56E}"/>
                  </a:ext>
                </a:extLst>
              </p:cNvPr>
              <p:cNvSpPr/>
              <p:nvPr/>
            </p:nvSpPr>
            <p:spPr>
              <a:xfrm>
                <a:off x="-4761" y="4507082"/>
                <a:ext cx="12196760" cy="2347637"/>
              </a:xfrm>
              <a:custGeom>
                <a:avLst/>
                <a:gdLst>
                  <a:gd name="connsiteX0" fmla="*/ 0 w 1774031"/>
                  <a:gd name="connsiteY0" fmla="*/ 0 h 491161"/>
                  <a:gd name="connsiteX1" fmla="*/ 1692169 w 1774031"/>
                  <a:gd name="connsiteY1" fmla="*/ 0 h 491161"/>
                  <a:gd name="connsiteX2" fmla="*/ 1774031 w 1774031"/>
                  <a:gd name="connsiteY2" fmla="*/ 81862 h 491161"/>
                  <a:gd name="connsiteX3" fmla="*/ 1774031 w 1774031"/>
                  <a:gd name="connsiteY3" fmla="*/ 491161 h 491161"/>
                  <a:gd name="connsiteX4" fmla="*/ 1774031 w 1774031"/>
                  <a:gd name="connsiteY4" fmla="*/ 491161 h 491161"/>
                  <a:gd name="connsiteX5" fmla="*/ 81862 w 1774031"/>
                  <a:gd name="connsiteY5" fmla="*/ 491161 h 491161"/>
                  <a:gd name="connsiteX6" fmla="*/ 0 w 1774031"/>
                  <a:gd name="connsiteY6" fmla="*/ 409299 h 491161"/>
                  <a:gd name="connsiteX7" fmla="*/ 0 w 1774031"/>
                  <a:gd name="connsiteY7" fmla="*/ 0 h 491161"/>
                  <a:gd name="connsiteX0" fmla="*/ 864394 w 2638425"/>
                  <a:gd name="connsiteY0" fmla="*/ 0 h 556936"/>
                  <a:gd name="connsiteX1" fmla="*/ 2556563 w 2638425"/>
                  <a:gd name="connsiteY1" fmla="*/ 0 h 556936"/>
                  <a:gd name="connsiteX2" fmla="*/ 2638425 w 2638425"/>
                  <a:gd name="connsiteY2" fmla="*/ 81862 h 556936"/>
                  <a:gd name="connsiteX3" fmla="*/ 2638425 w 2638425"/>
                  <a:gd name="connsiteY3" fmla="*/ 491161 h 556936"/>
                  <a:gd name="connsiteX4" fmla="*/ 2638425 w 2638425"/>
                  <a:gd name="connsiteY4" fmla="*/ 491161 h 556936"/>
                  <a:gd name="connsiteX5" fmla="*/ 946256 w 2638425"/>
                  <a:gd name="connsiteY5" fmla="*/ 491161 h 556936"/>
                  <a:gd name="connsiteX6" fmla="*/ 0 w 2638425"/>
                  <a:gd name="connsiteY6" fmla="*/ 556936 h 556936"/>
                  <a:gd name="connsiteX7" fmla="*/ 864394 w 2638425"/>
                  <a:gd name="connsiteY7" fmla="*/ 0 h 556936"/>
                  <a:gd name="connsiteX0" fmla="*/ 0 w 2655093"/>
                  <a:gd name="connsiteY0" fmla="*/ 369094 h 556936"/>
                  <a:gd name="connsiteX1" fmla="*/ 2573231 w 2655093"/>
                  <a:gd name="connsiteY1" fmla="*/ 0 h 556936"/>
                  <a:gd name="connsiteX2" fmla="*/ 2655093 w 2655093"/>
                  <a:gd name="connsiteY2" fmla="*/ 81862 h 556936"/>
                  <a:gd name="connsiteX3" fmla="*/ 2655093 w 2655093"/>
                  <a:gd name="connsiteY3" fmla="*/ 491161 h 556936"/>
                  <a:gd name="connsiteX4" fmla="*/ 2655093 w 2655093"/>
                  <a:gd name="connsiteY4" fmla="*/ 491161 h 556936"/>
                  <a:gd name="connsiteX5" fmla="*/ 962924 w 2655093"/>
                  <a:gd name="connsiteY5" fmla="*/ 491161 h 556936"/>
                  <a:gd name="connsiteX6" fmla="*/ 16668 w 2655093"/>
                  <a:gd name="connsiteY6" fmla="*/ 556936 h 556936"/>
                  <a:gd name="connsiteX7" fmla="*/ 0 w 2655093"/>
                  <a:gd name="connsiteY7" fmla="*/ 369094 h 556936"/>
                  <a:gd name="connsiteX0" fmla="*/ 0 w 2655093"/>
                  <a:gd name="connsiteY0" fmla="*/ 369094 h 566461"/>
                  <a:gd name="connsiteX1" fmla="*/ 2573231 w 2655093"/>
                  <a:gd name="connsiteY1" fmla="*/ 0 h 566461"/>
                  <a:gd name="connsiteX2" fmla="*/ 2655093 w 2655093"/>
                  <a:gd name="connsiteY2" fmla="*/ 81862 h 566461"/>
                  <a:gd name="connsiteX3" fmla="*/ 2655093 w 2655093"/>
                  <a:gd name="connsiteY3" fmla="*/ 491161 h 566461"/>
                  <a:gd name="connsiteX4" fmla="*/ 2655093 w 2655093"/>
                  <a:gd name="connsiteY4" fmla="*/ 491161 h 566461"/>
                  <a:gd name="connsiteX5" fmla="*/ 962924 w 2655093"/>
                  <a:gd name="connsiteY5" fmla="*/ 491161 h 566461"/>
                  <a:gd name="connsiteX6" fmla="*/ 7142 w 2655093"/>
                  <a:gd name="connsiteY6" fmla="*/ 566461 h 566461"/>
                  <a:gd name="connsiteX7" fmla="*/ 0 w 2655093"/>
                  <a:gd name="connsiteY7" fmla="*/ 369094 h 566461"/>
                  <a:gd name="connsiteX0" fmla="*/ 0 w 5790299"/>
                  <a:gd name="connsiteY0" fmla="*/ 1012032 h 1209399"/>
                  <a:gd name="connsiteX1" fmla="*/ 5790299 w 5790299"/>
                  <a:gd name="connsiteY1" fmla="*/ 0 h 1209399"/>
                  <a:gd name="connsiteX2" fmla="*/ 2655093 w 5790299"/>
                  <a:gd name="connsiteY2" fmla="*/ 724800 h 1209399"/>
                  <a:gd name="connsiteX3" fmla="*/ 2655093 w 5790299"/>
                  <a:gd name="connsiteY3" fmla="*/ 1134099 h 1209399"/>
                  <a:gd name="connsiteX4" fmla="*/ 2655093 w 5790299"/>
                  <a:gd name="connsiteY4" fmla="*/ 1134099 h 1209399"/>
                  <a:gd name="connsiteX5" fmla="*/ 962924 w 5790299"/>
                  <a:gd name="connsiteY5" fmla="*/ 1134099 h 1209399"/>
                  <a:gd name="connsiteX6" fmla="*/ 7142 w 5790299"/>
                  <a:gd name="connsiteY6" fmla="*/ 1209399 h 1209399"/>
                  <a:gd name="connsiteX7" fmla="*/ 0 w 5790299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62924 w 5881687"/>
                  <a:gd name="connsiteY5" fmla="*/ 1134099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655093 w 5881687"/>
                  <a:gd name="connsiteY4" fmla="*/ 1134099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55093 w 5881687"/>
                  <a:gd name="connsiteY3" fmla="*/ 1134099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40806 w 5881687"/>
                  <a:gd name="connsiteY3" fmla="*/ 1126955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5881687"/>
                  <a:gd name="connsiteY0" fmla="*/ 1012032 h 1209399"/>
                  <a:gd name="connsiteX1" fmla="*/ 5790299 w 5881687"/>
                  <a:gd name="connsiteY1" fmla="*/ 0 h 1209399"/>
                  <a:gd name="connsiteX2" fmla="*/ 5881687 w 5881687"/>
                  <a:gd name="connsiteY2" fmla="*/ 48525 h 1209399"/>
                  <a:gd name="connsiteX3" fmla="*/ 2626518 w 5881687"/>
                  <a:gd name="connsiteY3" fmla="*/ 1103142 h 1209399"/>
                  <a:gd name="connsiteX4" fmla="*/ 2188368 w 5881687"/>
                  <a:gd name="connsiteY4" fmla="*/ 1203155 h 1209399"/>
                  <a:gd name="connsiteX5" fmla="*/ 970068 w 5881687"/>
                  <a:gd name="connsiteY5" fmla="*/ 1200774 h 1209399"/>
                  <a:gd name="connsiteX6" fmla="*/ 7142 w 5881687"/>
                  <a:gd name="connsiteY6" fmla="*/ 1209399 h 1209399"/>
                  <a:gd name="connsiteX7" fmla="*/ 0 w 5881687"/>
                  <a:gd name="connsiteY7" fmla="*/ 1012032 h 1209399"/>
                  <a:gd name="connsiteX0" fmla="*/ 0 w 7997718"/>
                  <a:gd name="connsiteY0" fmla="*/ 1404938 h 1602305"/>
                  <a:gd name="connsiteX1" fmla="*/ 7997718 w 7997718"/>
                  <a:gd name="connsiteY1" fmla="*/ 0 h 1602305"/>
                  <a:gd name="connsiteX2" fmla="*/ 5881687 w 7997718"/>
                  <a:gd name="connsiteY2" fmla="*/ 441431 h 1602305"/>
                  <a:gd name="connsiteX3" fmla="*/ 2626518 w 7997718"/>
                  <a:gd name="connsiteY3" fmla="*/ 1496048 h 1602305"/>
                  <a:gd name="connsiteX4" fmla="*/ 2188368 w 7997718"/>
                  <a:gd name="connsiteY4" fmla="*/ 1596061 h 1602305"/>
                  <a:gd name="connsiteX5" fmla="*/ 970068 w 7997718"/>
                  <a:gd name="connsiteY5" fmla="*/ 1593680 h 1602305"/>
                  <a:gd name="connsiteX6" fmla="*/ 7142 w 7997718"/>
                  <a:gd name="connsiteY6" fmla="*/ 1602305 h 1602305"/>
                  <a:gd name="connsiteX7" fmla="*/ 0 w 7997718"/>
                  <a:gd name="connsiteY7" fmla="*/ 1404938 h 1602305"/>
                  <a:gd name="connsiteX0" fmla="*/ 0 w 8112918"/>
                  <a:gd name="connsiteY0" fmla="*/ 1404938 h 1602305"/>
                  <a:gd name="connsiteX1" fmla="*/ 7997718 w 8112918"/>
                  <a:gd name="connsiteY1" fmla="*/ 0 h 1602305"/>
                  <a:gd name="connsiteX2" fmla="*/ 8112918 w 8112918"/>
                  <a:gd name="connsiteY2" fmla="*/ 136631 h 1602305"/>
                  <a:gd name="connsiteX3" fmla="*/ 2626518 w 8112918"/>
                  <a:gd name="connsiteY3" fmla="*/ 1496048 h 1602305"/>
                  <a:gd name="connsiteX4" fmla="*/ 2188368 w 8112918"/>
                  <a:gd name="connsiteY4" fmla="*/ 1596061 h 1602305"/>
                  <a:gd name="connsiteX5" fmla="*/ 970068 w 8112918"/>
                  <a:gd name="connsiteY5" fmla="*/ 1593680 h 1602305"/>
                  <a:gd name="connsiteX6" fmla="*/ 7142 w 8112918"/>
                  <a:gd name="connsiteY6" fmla="*/ 1602305 h 1602305"/>
                  <a:gd name="connsiteX7" fmla="*/ 0 w 8112918"/>
                  <a:gd name="connsiteY7" fmla="*/ 1404938 h 1602305"/>
                  <a:gd name="connsiteX0" fmla="*/ 0 w 9572624"/>
                  <a:gd name="connsiteY0" fmla="*/ 1485001 h 1682368"/>
                  <a:gd name="connsiteX1" fmla="*/ 7997718 w 9572624"/>
                  <a:gd name="connsiteY1" fmla="*/ 80063 h 1682368"/>
                  <a:gd name="connsiteX2" fmla="*/ 9572624 w 9572624"/>
                  <a:gd name="connsiteY2" fmla="*/ 0 h 1682368"/>
                  <a:gd name="connsiteX3" fmla="*/ 2626518 w 9572624"/>
                  <a:gd name="connsiteY3" fmla="*/ 1576111 h 1682368"/>
                  <a:gd name="connsiteX4" fmla="*/ 2188368 w 9572624"/>
                  <a:gd name="connsiteY4" fmla="*/ 1676124 h 1682368"/>
                  <a:gd name="connsiteX5" fmla="*/ 970068 w 9572624"/>
                  <a:gd name="connsiteY5" fmla="*/ 1673743 h 1682368"/>
                  <a:gd name="connsiteX6" fmla="*/ 7142 w 9572624"/>
                  <a:gd name="connsiteY6" fmla="*/ 1682368 h 1682368"/>
                  <a:gd name="connsiteX7" fmla="*/ 0 w 9572624"/>
                  <a:gd name="connsiteY7" fmla="*/ 1485001 h 1682368"/>
                  <a:gd name="connsiteX0" fmla="*/ 0 w 9572624"/>
                  <a:gd name="connsiteY0" fmla="*/ 1652588 h 1849955"/>
                  <a:gd name="connsiteX1" fmla="*/ 9412181 w 9572624"/>
                  <a:gd name="connsiteY1" fmla="*/ 0 h 1849955"/>
                  <a:gd name="connsiteX2" fmla="*/ 9572624 w 9572624"/>
                  <a:gd name="connsiteY2" fmla="*/ 167587 h 1849955"/>
                  <a:gd name="connsiteX3" fmla="*/ 2626518 w 9572624"/>
                  <a:gd name="connsiteY3" fmla="*/ 1743698 h 1849955"/>
                  <a:gd name="connsiteX4" fmla="*/ 2188368 w 9572624"/>
                  <a:gd name="connsiteY4" fmla="*/ 1843711 h 1849955"/>
                  <a:gd name="connsiteX5" fmla="*/ 970068 w 9572624"/>
                  <a:gd name="connsiteY5" fmla="*/ 1841330 h 1849955"/>
                  <a:gd name="connsiteX6" fmla="*/ 7142 w 9572624"/>
                  <a:gd name="connsiteY6" fmla="*/ 1849955 h 1849955"/>
                  <a:gd name="connsiteX7" fmla="*/ 0 w 9572624"/>
                  <a:gd name="connsiteY7" fmla="*/ 1652588 h 1849955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9572624 w 12222056"/>
                  <a:gd name="connsiteY2" fmla="*/ 665269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  <a:gd name="connsiteX0" fmla="*/ 0 w 12222056"/>
                  <a:gd name="connsiteY0" fmla="*/ 2150270 h 2347637"/>
                  <a:gd name="connsiteX1" fmla="*/ 12222056 w 12222056"/>
                  <a:gd name="connsiteY1" fmla="*/ 0 h 2347637"/>
                  <a:gd name="connsiteX2" fmla="*/ 12213431 w 12222056"/>
                  <a:gd name="connsiteY2" fmla="*/ 65194 h 2347637"/>
                  <a:gd name="connsiteX3" fmla="*/ 2626518 w 12222056"/>
                  <a:gd name="connsiteY3" fmla="*/ 2241380 h 2347637"/>
                  <a:gd name="connsiteX4" fmla="*/ 2188368 w 12222056"/>
                  <a:gd name="connsiteY4" fmla="*/ 2341393 h 2347637"/>
                  <a:gd name="connsiteX5" fmla="*/ 970068 w 12222056"/>
                  <a:gd name="connsiteY5" fmla="*/ 2339012 h 2347637"/>
                  <a:gd name="connsiteX6" fmla="*/ 7142 w 12222056"/>
                  <a:gd name="connsiteY6" fmla="*/ 2347637 h 2347637"/>
                  <a:gd name="connsiteX7" fmla="*/ 0 w 12222056"/>
                  <a:gd name="connsiteY7" fmla="*/ 2150270 h 234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22056" h="2347637">
                    <a:moveTo>
                      <a:pt x="0" y="2150270"/>
                    </a:moveTo>
                    <a:lnTo>
                      <a:pt x="12222056" y="0"/>
                    </a:lnTo>
                    <a:lnTo>
                      <a:pt x="12213431" y="65194"/>
                    </a:lnTo>
                    <a:lnTo>
                      <a:pt x="2626518" y="2241380"/>
                    </a:lnTo>
                    <a:lnTo>
                      <a:pt x="2188368" y="2341393"/>
                    </a:lnTo>
                    <a:lnTo>
                      <a:pt x="970068" y="2339012"/>
                    </a:lnTo>
                    <a:lnTo>
                      <a:pt x="7142" y="2347637"/>
                    </a:lnTo>
                    <a:lnTo>
                      <a:pt x="0" y="2150270"/>
                    </a:lnTo>
                    <a:close/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8" name="Группа 17">
                <a:extLst>
                  <a:ext uri="{FF2B5EF4-FFF2-40B4-BE49-F238E27FC236}">
                    <a16:creationId xmlns:a16="http://schemas.microsoft.com/office/drawing/2014/main" id="{1CFCFA42-C98C-4116-82E5-9A408DCD736E}"/>
                  </a:ext>
                </a:extLst>
              </p:cNvPr>
              <p:cNvGrpSpPr/>
              <p:nvPr/>
            </p:nvGrpSpPr>
            <p:grpSpPr>
              <a:xfrm>
                <a:off x="-1" y="4448485"/>
                <a:ext cx="12192001" cy="2383164"/>
                <a:chOff x="-1" y="4448485"/>
                <a:chExt cx="12192001" cy="2383164"/>
              </a:xfrm>
            </p:grpSpPr>
            <p:sp>
              <p:nvSpPr>
                <p:cNvPr id="19" name="Диагональная полоса 2">
                  <a:extLst>
                    <a:ext uri="{FF2B5EF4-FFF2-40B4-BE49-F238E27FC236}">
                      <a16:creationId xmlns:a16="http://schemas.microsoft.com/office/drawing/2014/main" id="{0CA1106C-1DF1-445D-9AB5-EB1ADB6F12AC}"/>
                    </a:ext>
                  </a:extLst>
                </p:cNvPr>
                <p:cNvSpPr/>
                <p:nvPr/>
              </p:nvSpPr>
              <p:spPr>
                <a:xfrm>
                  <a:off x="-1" y="4448485"/>
                  <a:ext cx="12192001" cy="2182729"/>
                </a:xfrm>
                <a:custGeom>
                  <a:avLst/>
                  <a:gdLst>
                    <a:gd name="connsiteX0" fmla="*/ 0 w 11256493"/>
                    <a:gd name="connsiteY0" fmla="*/ 886577 h 1773154"/>
                    <a:gd name="connsiteX1" fmla="*/ 5628247 w 11256493"/>
                    <a:gd name="connsiteY1" fmla="*/ 0 h 1773154"/>
                    <a:gd name="connsiteX2" fmla="*/ 11256493 w 11256493"/>
                    <a:gd name="connsiteY2" fmla="*/ 0 h 1773154"/>
                    <a:gd name="connsiteX3" fmla="*/ 0 w 11256493"/>
                    <a:gd name="connsiteY3" fmla="*/ 1773154 h 1773154"/>
                    <a:gd name="connsiteX4" fmla="*/ 0 w 11256493"/>
                    <a:gd name="connsiteY4" fmla="*/ 886577 h 1773154"/>
                    <a:gd name="connsiteX0" fmla="*/ 0 w 11275543"/>
                    <a:gd name="connsiteY0" fmla="*/ 1110414 h 1996991"/>
                    <a:gd name="connsiteX1" fmla="*/ 5628247 w 11275543"/>
                    <a:gd name="connsiteY1" fmla="*/ 223837 h 1996991"/>
                    <a:gd name="connsiteX2" fmla="*/ 11275543 w 11275543"/>
                    <a:gd name="connsiteY2" fmla="*/ 0 h 1996991"/>
                    <a:gd name="connsiteX3" fmla="*/ 0 w 11275543"/>
                    <a:gd name="connsiteY3" fmla="*/ 1996991 h 1996991"/>
                    <a:gd name="connsiteX4" fmla="*/ 0 w 11275543"/>
                    <a:gd name="connsiteY4" fmla="*/ 1110414 h 1996991"/>
                    <a:gd name="connsiteX0" fmla="*/ 0 w 11275543"/>
                    <a:gd name="connsiteY0" fmla="*/ 1158039 h 2044616"/>
                    <a:gd name="connsiteX1" fmla="*/ 11252759 w 11275543"/>
                    <a:gd name="connsiteY1" fmla="*/ 0 h 2044616"/>
                    <a:gd name="connsiteX2" fmla="*/ 11275543 w 11275543"/>
                    <a:gd name="connsiteY2" fmla="*/ 47625 h 2044616"/>
                    <a:gd name="connsiteX3" fmla="*/ 0 w 11275543"/>
                    <a:gd name="connsiteY3" fmla="*/ 2044616 h 2044616"/>
                    <a:gd name="connsiteX4" fmla="*/ 0 w 11275543"/>
                    <a:gd name="connsiteY4" fmla="*/ 1158039 h 2044616"/>
                    <a:gd name="connsiteX0" fmla="*/ 952500 w 12228043"/>
                    <a:gd name="connsiteY0" fmla="*/ 115803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952500 w 12228043"/>
                    <a:gd name="connsiteY4" fmla="*/ 1158039 h 1733466"/>
                    <a:gd name="connsiteX0" fmla="*/ 0 w 12228043"/>
                    <a:gd name="connsiteY0" fmla="*/ 1278689 h 1733466"/>
                    <a:gd name="connsiteX1" fmla="*/ 12205259 w 12228043"/>
                    <a:gd name="connsiteY1" fmla="*/ 0 h 1733466"/>
                    <a:gd name="connsiteX2" fmla="*/ 12228043 w 12228043"/>
                    <a:gd name="connsiteY2" fmla="*/ 47625 h 1733466"/>
                    <a:gd name="connsiteX3" fmla="*/ 0 w 12228043"/>
                    <a:gd name="connsiteY3" fmla="*/ 1733466 h 1733466"/>
                    <a:gd name="connsiteX4" fmla="*/ 0 w 1222804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72493"/>
                    <a:gd name="connsiteY0" fmla="*/ 1278689 h 1733466"/>
                    <a:gd name="connsiteX1" fmla="*/ 12205259 w 12272493"/>
                    <a:gd name="connsiteY1" fmla="*/ 0 h 1733466"/>
                    <a:gd name="connsiteX2" fmla="*/ 12272493 w 12272493"/>
                    <a:gd name="connsiteY2" fmla="*/ 117475 h 1733466"/>
                    <a:gd name="connsiteX3" fmla="*/ 0 w 12272493"/>
                    <a:gd name="connsiteY3" fmla="*/ 1733466 h 1733466"/>
                    <a:gd name="connsiteX4" fmla="*/ 0 w 12272493"/>
                    <a:gd name="connsiteY4" fmla="*/ 1278689 h 1733466"/>
                    <a:gd name="connsiteX0" fmla="*/ 0 w 12253443"/>
                    <a:gd name="connsiteY0" fmla="*/ 1278689 h 1733466"/>
                    <a:gd name="connsiteX1" fmla="*/ 12205259 w 12253443"/>
                    <a:gd name="connsiteY1" fmla="*/ 0 h 1733466"/>
                    <a:gd name="connsiteX2" fmla="*/ 12253443 w 12253443"/>
                    <a:gd name="connsiteY2" fmla="*/ 66675 h 1733466"/>
                    <a:gd name="connsiteX3" fmla="*/ 0 w 12253443"/>
                    <a:gd name="connsiteY3" fmla="*/ 1733466 h 1733466"/>
                    <a:gd name="connsiteX4" fmla="*/ 0 w 12253443"/>
                    <a:gd name="connsiteY4" fmla="*/ 1278689 h 1733466"/>
                    <a:gd name="connsiteX0" fmla="*/ 0 w 12253443"/>
                    <a:gd name="connsiteY0" fmla="*/ 1297739 h 1752516"/>
                    <a:gd name="connsiteX1" fmla="*/ 12205259 w 12253443"/>
                    <a:gd name="connsiteY1" fmla="*/ 0 h 1752516"/>
                    <a:gd name="connsiteX2" fmla="*/ 12253443 w 12253443"/>
                    <a:gd name="connsiteY2" fmla="*/ 85725 h 1752516"/>
                    <a:gd name="connsiteX3" fmla="*/ 0 w 12253443"/>
                    <a:gd name="connsiteY3" fmla="*/ 1752516 h 1752516"/>
                    <a:gd name="connsiteX4" fmla="*/ 0 w 12253443"/>
                    <a:gd name="connsiteY4" fmla="*/ 1297739 h 1752516"/>
                    <a:gd name="connsiteX0" fmla="*/ 0 w 12215343"/>
                    <a:gd name="connsiteY0" fmla="*/ 1297739 h 1752516"/>
                    <a:gd name="connsiteX1" fmla="*/ 12205259 w 12215343"/>
                    <a:gd name="connsiteY1" fmla="*/ 0 h 1752516"/>
                    <a:gd name="connsiteX2" fmla="*/ 12215343 w 12215343"/>
                    <a:gd name="connsiteY2" fmla="*/ 60325 h 1752516"/>
                    <a:gd name="connsiteX3" fmla="*/ 0 w 12215343"/>
                    <a:gd name="connsiteY3" fmla="*/ 1752516 h 1752516"/>
                    <a:gd name="connsiteX4" fmla="*/ 0 w 12215343"/>
                    <a:gd name="connsiteY4" fmla="*/ 1297739 h 1752516"/>
                    <a:gd name="connsiteX0" fmla="*/ 0 w 12215343"/>
                    <a:gd name="connsiteY0" fmla="*/ 1589839 h 2044616"/>
                    <a:gd name="connsiteX1" fmla="*/ 11748059 w 12215343"/>
                    <a:gd name="connsiteY1" fmla="*/ 0 h 2044616"/>
                    <a:gd name="connsiteX2" fmla="*/ 12215343 w 12215343"/>
                    <a:gd name="connsiteY2" fmla="*/ 352425 h 2044616"/>
                    <a:gd name="connsiteX3" fmla="*/ 0 w 12215343"/>
                    <a:gd name="connsiteY3" fmla="*/ 2044616 h 2044616"/>
                    <a:gd name="connsiteX4" fmla="*/ 0 w 12215343"/>
                    <a:gd name="connsiteY4" fmla="*/ 1589839 h 2044616"/>
                    <a:gd name="connsiteX0" fmla="*/ 0 w 11748059"/>
                    <a:gd name="connsiteY0" fmla="*/ 1589839 h 2044616"/>
                    <a:gd name="connsiteX1" fmla="*/ 11748059 w 11748059"/>
                    <a:gd name="connsiteY1" fmla="*/ 0 h 2044616"/>
                    <a:gd name="connsiteX2" fmla="*/ 11720043 w 11748059"/>
                    <a:gd name="connsiteY2" fmla="*/ 117475 h 2044616"/>
                    <a:gd name="connsiteX3" fmla="*/ 0 w 11748059"/>
                    <a:gd name="connsiteY3" fmla="*/ 2044616 h 2044616"/>
                    <a:gd name="connsiteX4" fmla="*/ 0 w 11748059"/>
                    <a:gd name="connsiteY4" fmla="*/ 1589839 h 2044616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1317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20043"/>
                    <a:gd name="connsiteY0" fmla="*/ 1604127 h 2058904"/>
                    <a:gd name="connsiteX1" fmla="*/ 11719484 w 11720043"/>
                    <a:gd name="connsiteY1" fmla="*/ 0 h 2058904"/>
                    <a:gd name="connsiteX2" fmla="*/ 11720043 w 11720043"/>
                    <a:gd name="connsiteY2" fmla="*/ 93663 h 2058904"/>
                    <a:gd name="connsiteX3" fmla="*/ 0 w 11720043"/>
                    <a:gd name="connsiteY3" fmla="*/ 2058904 h 2058904"/>
                    <a:gd name="connsiteX4" fmla="*/ 0 w 11720043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77181 w 11719484"/>
                    <a:gd name="connsiteY2" fmla="*/ 6985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19484"/>
                    <a:gd name="connsiteY0" fmla="*/ 1604127 h 2058904"/>
                    <a:gd name="connsiteX1" fmla="*/ 11719484 w 11719484"/>
                    <a:gd name="connsiteY1" fmla="*/ 0 h 2058904"/>
                    <a:gd name="connsiteX2" fmla="*/ 11686706 w 11719484"/>
                    <a:gd name="connsiteY2" fmla="*/ 50800 h 2058904"/>
                    <a:gd name="connsiteX3" fmla="*/ 0 w 11719484"/>
                    <a:gd name="connsiteY3" fmla="*/ 2058904 h 2058904"/>
                    <a:gd name="connsiteX4" fmla="*/ 0 w 11719484"/>
                    <a:gd name="connsiteY4" fmla="*/ 1604127 h 2058904"/>
                    <a:gd name="connsiteX0" fmla="*/ 0 w 11705197"/>
                    <a:gd name="connsiteY0" fmla="*/ 1608889 h 2063666"/>
                    <a:gd name="connsiteX1" fmla="*/ 11705196 w 11705197"/>
                    <a:gd name="connsiteY1" fmla="*/ 0 h 2063666"/>
                    <a:gd name="connsiteX2" fmla="*/ 11686706 w 11705197"/>
                    <a:gd name="connsiteY2" fmla="*/ 55562 h 2063666"/>
                    <a:gd name="connsiteX3" fmla="*/ 0 w 11705197"/>
                    <a:gd name="connsiteY3" fmla="*/ 2063666 h 2063666"/>
                    <a:gd name="connsiteX4" fmla="*/ 0 w 11705197"/>
                    <a:gd name="connsiteY4" fmla="*/ 1608889 h 2063666"/>
                    <a:gd name="connsiteX0" fmla="*/ 0 w 11705756"/>
                    <a:gd name="connsiteY0" fmla="*/ 1608889 h 2063666"/>
                    <a:gd name="connsiteX1" fmla="*/ 11705196 w 11705756"/>
                    <a:gd name="connsiteY1" fmla="*/ 0 h 2063666"/>
                    <a:gd name="connsiteX2" fmla="*/ 11705756 w 11705756"/>
                    <a:gd name="connsiteY2" fmla="*/ 57943 h 2063666"/>
                    <a:gd name="connsiteX3" fmla="*/ 0 w 11705756"/>
                    <a:gd name="connsiteY3" fmla="*/ 2063666 h 2063666"/>
                    <a:gd name="connsiteX4" fmla="*/ 0 w 11705756"/>
                    <a:gd name="connsiteY4" fmla="*/ 1608889 h 2063666"/>
                    <a:gd name="connsiteX0" fmla="*/ 0 w 12212963"/>
                    <a:gd name="connsiteY0" fmla="*/ 1723189 h 2063666"/>
                    <a:gd name="connsiteX1" fmla="*/ 12212403 w 12212963"/>
                    <a:gd name="connsiteY1" fmla="*/ 0 h 2063666"/>
                    <a:gd name="connsiteX2" fmla="*/ 12212963 w 12212963"/>
                    <a:gd name="connsiteY2" fmla="*/ 57943 h 2063666"/>
                    <a:gd name="connsiteX3" fmla="*/ 507207 w 12212963"/>
                    <a:gd name="connsiteY3" fmla="*/ 2063666 h 2063666"/>
                    <a:gd name="connsiteX4" fmla="*/ 0 w 12212963"/>
                    <a:gd name="connsiteY4" fmla="*/ 1723189 h 2063666"/>
                    <a:gd name="connsiteX0" fmla="*/ 0 w 12212963"/>
                    <a:gd name="connsiteY0" fmla="*/ 1723189 h 2182729"/>
                    <a:gd name="connsiteX1" fmla="*/ 12212403 w 12212963"/>
                    <a:gd name="connsiteY1" fmla="*/ 0 h 2182729"/>
                    <a:gd name="connsiteX2" fmla="*/ 12212963 w 12212963"/>
                    <a:gd name="connsiteY2" fmla="*/ 57943 h 2182729"/>
                    <a:gd name="connsiteX3" fmla="*/ 1 w 12212963"/>
                    <a:gd name="connsiteY3" fmla="*/ 2182729 h 2182729"/>
                    <a:gd name="connsiteX4" fmla="*/ 0 w 12212963"/>
                    <a:gd name="connsiteY4" fmla="*/ 1723189 h 2182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12963" h="2182729">
                      <a:moveTo>
                        <a:pt x="0" y="1723189"/>
                      </a:moveTo>
                      <a:lnTo>
                        <a:pt x="12212403" y="0"/>
                      </a:lnTo>
                      <a:cubicBezTo>
                        <a:pt x="12212589" y="43921"/>
                        <a:pt x="12212777" y="14022"/>
                        <a:pt x="12212963" y="57943"/>
                      </a:cubicBezTo>
                      <a:lnTo>
                        <a:pt x="1" y="2182729"/>
                      </a:lnTo>
                      <a:cubicBezTo>
                        <a:pt x="1" y="2029549"/>
                        <a:pt x="0" y="1876369"/>
                        <a:pt x="0" y="1723189"/>
                      </a:cubicBez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Равнобедренный треугольник 5">
                  <a:extLst>
                    <a:ext uri="{FF2B5EF4-FFF2-40B4-BE49-F238E27FC236}">
                      <a16:creationId xmlns:a16="http://schemas.microsoft.com/office/drawing/2014/main" id="{B4A4E755-0632-43F6-92BF-6F8202F371F4}"/>
                    </a:ext>
                  </a:extLst>
                </p:cNvPr>
                <p:cNvSpPr/>
                <p:nvPr/>
              </p:nvSpPr>
              <p:spPr>
                <a:xfrm>
                  <a:off x="2351811" y="4570341"/>
                  <a:ext cx="9840189" cy="2261308"/>
                </a:xfrm>
                <a:custGeom>
                  <a:avLst/>
                  <a:gdLst>
                    <a:gd name="connsiteX0" fmla="*/ 0 w 5200650"/>
                    <a:gd name="connsiteY0" fmla="*/ 595121 h 595121"/>
                    <a:gd name="connsiteX1" fmla="*/ 2600325 w 5200650"/>
                    <a:gd name="connsiteY1" fmla="*/ 0 h 595121"/>
                    <a:gd name="connsiteX2" fmla="*/ 5200650 w 5200650"/>
                    <a:gd name="connsiteY2" fmla="*/ 595121 h 595121"/>
                    <a:gd name="connsiteX3" fmla="*/ 0 w 5200650"/>
                    <a:gd name="connsiteY3" fmla="*/ 595121 h 59512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5200650 w 9915525"/>
                    <a:gd name="connsiteY2" fmla="*/ 2277871 h 2277871"/>
                    <a:gd name="connsiteX3" fmla="*/ 0 w 9915525"/>
                    <a:gd name="connsiteY3" fmla="*/ 2277871 h 2277871"/>
                    <a:gd name="connsiteX0" fmla="*/ 0 w 9915525"/>
                    <a:gd name="connsiteY0" fmla="*/ 2277871 h 2277871"/>
                    <a:gd name="connsiteX1" fmla="*/ 9915525 w 9915525"/>
                    <a:gd name="connsiteY1" fmla="*/ 0 h 2277871"/>
                    <a:gd name="connsiteX2" fmla="*/ 9848850 w 9915525"/>
                    <a:gd name="connsiteY2" fmla="*/ 2271521 h 2277871"/>
                    <a:gd name="connsiteX3" fmla="*/ 0 w 9915525"/>
                    <a:gd name="connsiteY3" fmla="*/ 2277871 h 2277871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48850 w 9875043"/>
                    <a:gd name="connsiteY2" fmla="*/ 2264377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0727"/>
                    <a:gd name="connsiteX1" fmla="*/ 9875043 w 9875043"/>
                    <a:gd name="connsiteY1" fmla="*/ 0 h 2270727"/>
                    <a:gd name="connsiteX2" fmla="*/ 9865519 w 9875043"/>
                    <a:gd name="connsiteY2" fmla="*/ 2259614 h 2270727"/>
                    <a:gd name="connsiteX3" fmla="*/ 0 w 9875043"/>
                    <a:gd name="connsiteY3" fmla="*/ 2270727 h 2270727"/>
                    <a:gd name="connsiteX0" fmla="*/ 0 w 9875043"/>
                    <a:gd name="connsiteY0" fmla="*/ 2270727 h 2273902"/>
                    <a:gd name="connsiteX1" fmla="*/ 9875043 w 9875043"/>
                    <a:gd name="connsiteY1" fmla="*/ 0 h 2273902"/>
                    <a:gd name="connsiteX2" fmla="*/ 9855994 w 9875043"/>
                    <a:gd name="connsiteY2" fmla="*/ 2273902 h 2273902"/>
                    <a:gd name="connsiteX3" fmla="*/ 0 w 9875043"/>
                    <a:gd name="connsiteY3" fmla="*/ 2270727 h 227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75043" h="2273902">
                      <a:moveTo>
                        <a:pt x="0" y="2270727"/>
                      </a:moveTo>
                      <a:lnTo>
                        <a:pt x="9875043" y="0"/>
                      </a:lnTo>
                      <a:cubicBezTo>
                        <a:pt x="9871868" y="753205"/>
                        <a:pt x="9859169" y="1520697"/>
                        <a:pt x="9855994" y="2273902"/>
                      </a:cubicBezTo>
                      <a:lnTo>
                        <a:pt x="0" y="2270727"/>
                      </a:lnTo>
                      <a:close/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  <a:p>
                  <a:pPr algn="r"/>
                  <a:endParaRPr lang="ru-RU" dirty="0"/>
                </a:p>
              </p:txBody>
            </p:sp>
          </p:grpSp>
        </p:grpSp>
      </p:grpSp>
      <p:sp>
        <p:nvSpPr>
          <p:cNvPr id="54" name="Oval 74"/>
          <p:cNvSpPr/>
          <p:nvPr/>
        </p:nvSpPr>
        <p:spPr>
          <a:xfrm>
            <a:off x="961701" y="6096358"/>
            <a:ext cx="1865458" cy="220092"/>
          </a:xfrm>
          <a:prstGeom prst="ellipse">
            <a:avLst/>
          </a:prstGeom>
          <a:gradFill flip="none" rotWithShape="1">
            <a:gsLst>
              <a:gs pos="11000">
                <a:schemeClr val="tx1">
                  <a:alpha val="19000"/>
                </a:schemeClr>
              </a:gs>
              <a:gs pos="100000">
                <a:sysClr val="window" lastClr="FFFFFF">
                  <a:lumMod val="100000"/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val 83"/>
          <p:cNvSpPr/>
          <p:nvPr/>
        </p:nvSpPr>
        <p:spPr>
          <a:xfrm>
            <a:off x="4230040" y="5966685"/>
            <a:ext cx="3637016" cy="392480"/>
          </a:xfrm>
          <a:prstGeom prst="ellipse">
            <a:avLst/>
          </a:prstGeom>
          <a:gradFill flip="none" rotWithShape="1">
            <a:gsLst>
              <a:gs pos="11000">
                <a:schemeClr val="tx1">
                  <a:alpha val="10000"/>
                </a:schemeClr>
              </a:gs>
              <a:gs pos="100000">
                <a:sysClr val="window" lastClr="FFFFFF">
                  <a:lumMod val="100000"/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Объект 2"/>
          <p:cNvSpPr txBox="1">
            <a:spLocks/>
          </p:cNvSpPr>
          <p:nvPr/>
        </p:nvSpPr>
        <p:spPr>
          <a:xfrm>
            <a:off x="327803" y="2564201"/>
            <a:ext cx="11576649" cy="2928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Руководитель проекта: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Серых Л.В.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тел.: (4722) 34-09-83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e-mail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seryh_lv@beliro.ru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Администратор проекта: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Артёмова И.В.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тел.:(4722) 34-01-16</a:t>
            </a: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e-mail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artemova_iv@beliro.ru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36525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mazing Grotesk"/>
              <a:ea typeface="+mn-ea"/>
              <a:cs typeface="+mn-cs"/>
            </a:endParaRPr>
          </a:p>
        </p:txBody>
      </p:sp>
      <p:sp>
        <p:nvSpPr>
          <p:cNvPr id="98" name="Заголовок 1"/>
          <p:cNvSpPr txBox="1">
            <a:spLocks/>
          </p:cNvSpPr>
          <p:nvPr/>
        </p:nvSpPr>
        <p:spPr>
          <a:xfrm>
            <a:off x="1634255" y="1918838"/>
            <a:ext cx="8915400" cy="642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mazing Grotesk"/>
                <a:ea typeface="+mj-ea"/>
                <a:cs typeface="+mj-cs"/>
              </a:rPr>
              <a:t>КОНТАКТНЫЕ ДАННЫЕ:</a:t>
            </a:r>
          </a:p>
        </p:txBody>
      </p:sp>
    </p:spTree>
    <p:extLst>
      <p:ext uri="{BB962C8B-B14F-4D97-AF65-F5344CB8AC3E}">
        <p14:creationId xmlns:p14="http://schemas.microsoft.com/office/powerpoint/2010/main" val="26499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Rectangle 2">
            <a:extLst>
              <a:ext uri="{FF2B5EF4-FFF2-40B4-BE49-F238E27FC236}">
                <a16:creationId xmlns:a16="http://schemas.microsoft.com/office/drawing/2014/main" id="{D5A9B357-8747-4577-A1B6-E3E2DFEBFC13}"/>
              </a:ext>
            </a:extLst>
          </p:cNvPr>
          <p:cNvSpPr/>
          <p:nvPr/>
        </p:nvSpPr>
        <p:spPr>
          <a:xfrm>
            <a:off x="4109783" y="3316773"/>
            <a:ext cx="7625017" cy="29602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Rounded Rectangle 7">
            <a:extLst>
              <a:ext uri="{FF2B5EF4-FFF2-40B4-BE49-F238E27FC236}">
                <a16:creationId xmlns:a16="http://schemas.microsoft.com/office/drawing/2014/main" id="{C950FC48-6818-4FF8-8FB2-2F51D3FC0907}"/>
              </a:ext>
            </a:extLst>
          </p:cNvPr>
          <p:cNvSpPr/>
          <p:nvPr/>
        </p:nvSpPr>
        <p:spPr>
          <a:xfrm>
            <a:off x="6296025" y="3113646"/>
            <a:ext cx="3981450" cy="432047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F57AB9-528A-42CF-84DE-2CD50E8894C0}"/>
              </a:ext>
            </a:extLst>
          </p:cNvPr>
          <p:cNvSpPr txBox="1"/>
          <p:nvPr/>
        </p:nvSpPr>
        <p:spPr>
          <a:xfrm>
            <a:off x="4278137" y="3672068"/>
            <a:ext cx="7313788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1. «Профилактика нарушений опорно-двигательного аппарата у воспитанников дошкольных организаций города Белгорода» </a:t>
            </a:r>
          </a:p>
          <a:p>
            <a:r>
              <a:rPr lang="ru-RU" sz="1400" b="1" dirty="0"/>
              <a:t>Цель: </a:t>
            </a:r>
            <a:r>
              <a:rPr lang="ru-RU" sz="1400" dirty="0"/>
              <a:t>Обеспечить организационно-педагогические, материально-технические, медико-педагогические условия для профилактики нарушений опорно-двигательного аппарата не менее чем у 2000 воспитанников дошкольных образовательных организаций к июню 2020 года</a:t>
            </a:r>
            <a:r>
              <a:rPr lang="ru-RU" sz="1400" b="1" dirty="0"/>
              <a:t>.</a:t>
            </a:r>
            <a:r>
              <a:rPr lang="ru-RU" sz="1400" dirty="0"/>
              <a:t>(01.07.2018 г. – 31.06.2020 г.)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EC78A5-13A9-40B1-8907-4D1A7CE2FC9C}"/>
              </a:ext>
            </a:extLst>
          </p:cNvPr>
          <p:cNvSpPr txBox="1"/>
          <p:nvPr/>
        </p:nvSpPr>
        <p:spPr>
          <a:xfrm>
            <a:off x="6438899" y="3137680"/>
            <a:ext cx="3705225" cy="400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bg1"/>
                </a:solidFill>
                <a:cs typeface="Arial" pitchFamily="34" charset="0"/>
              </a:rPr>
              <a:t>Муниципальные проекты</a:t>
            </a:r>
            <a:r>
              <a:rPr lang="ru-RU" altLang="ko-KR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F79F5C89-6AD0-401C-9E33-680C18540024}"/>
              </a:ext>
            </a:extLst>
          </p:cNvPr>
          <p:cNvSpPr/>
          <p:nvPr/>
        </p:nvSpPr>
        <p:spPr>
          <a:xfrm>
            <a:off x="4086225" y="957764"/>
            <a:ext cx="7648575" cy="1871161"/>
          </a:xfrm>
          <a:prstGeom prst="rect">
            <a:avLst/>
          </a:prstGeom>
          <a:solidFill>
            <a:schemeClr val="bg1"/>
          </a:solidFill>
          <a:ln w="381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«</a:t>
            </a:r>
            <a:endParaRPr lang="ko-KR" altLang="en-US" sz="2700" dirty="0">
              <a:solidFill>
                <a:srgbClr val="262626"/>
              </a:solidFill>
            </a:endParaRPr>
          </a:p>
        </p:txBody>
      </p:sp>
      <p:sp>
        <p:nvSpPr>
          <p:cNvPr id="31" name="Rounded Rectangle 17">
            <a:extLst>
              <a:ext uri="{FF2B5EF4-FFF2-40B4-BE49-F238E27FC236}">
                <a16:creationId xmlns:a16="http://schemas.microsoft.com/office/drawing/2014/main" id="{062DFF5E-61CE-452C-9C5B-DEF912B33C24}"/>
              </a:ext>
            </a:extLst>
          </p:cNvPr>
          <p:cNvSpPr/>
          <p:nvPr/>
        </p:nvSpPr>
        <p:spPr>
          <a:xfrm>
            <a:off x="6183358" y="726061"/>
            <a:ext cx="3996927" cy="432047"/>
          </a:xfrm>
          <a:prstGeom prst="roundRect">
            <a:avLst>
              <a:gd name="adj" fmla="val 50000"/>
            </a:avLst>
          </a:prstGeom>
          <a:solidFill>
            <a:srgbClr val="009242"/>
          </a:solidFill>
          <a:ln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262626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C2F1A5-83E8-4414-8A08-9062E187E17D}"/>
              </a:ext>
            </a:extLst>
          </p:cNvPr>
          <p:cNvSpPr txBox="1"/>
          <p:nvPr/>
        </p:nvSpPr>
        <p:spPr>
          <a:xfrm>
            <a:off x="4200525" y="1228725"/>
            <a:ext cx="7439025" cy="523220"/>
          </a:xfrm>
          <a:prstGeom prst="rect">
            <a:avLst/>
          </a:prstGeom>
          <a:noFill/>
          <a:ln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/>
              <a:t>«Воспитываем здоровое поколение» </a:t>
            </a:r>
            <a:endParaRPr lang="ru-RU" sz="1400" dirty="0"/>
          </a:p>
          <a:p>
            <a:pPr marL="342900" indent="-342900"/>
            <a:r>
              <a:rPr lang="ru-RU" sz="1400" b="1" dirty="0"/>
              <a:t>Цель: </a:t>
            </a:r>
            <a:r>
              <a:rPr lang="ru-RU" sz="1400" dirty="0"/>
              <a:t>профилактика и предупреждение заболеваний детей (04.2017- 09.2020) </a:t>
            </a:r>
            <a:r>
              <a:rPr lang="ru-RU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D06586-8164-4C92-A86F-F1E43820568B}"/>
              </a:ext>
            </a:extLst>
          </p:cNvPr>
          <p:cNvSpPr txBox="1"/>
          <p:nvPr/>
        </p:nvSpPr>
        <p:spPr>
          <a:xfrm>
            <a:off x="6398469" y="759620"/>
            <a:ext cx="3558121" cy="400110"/>
          </a:xfrm>
          <a:prstGeom prst="rect">
            <a:avLst/>
          </a:prstGeom>
          <a:noFill/>
          <a:ln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ko-KR" sz="2000" b="1" dirty="0">
                <a:solidFill>
                  <a:schemeClr val="bg1"/>
                </a:solidFill>
                <a:cs typeface="Arial" pitchFamily="34" charset="0"/>
              </a:rPr>
              <a:t>Региональные проекты 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1C2F1A5-83E8-4414-8A08-9062E187E17D}"/>
              </a:ext>
            </a:extLst>
          </p:cNvPr>
          <p:cNvSpPr txBox="1"/>
          <p:nvPr/>
        </p:nvSpPr>
        <p:spPr>
          <a:xfrm>
            <a:off x="4219575" y="1866900"/>
            <a:ext cx="7439025" cy="738664"/>
          </a:xfrm>
          <a:prstGeom prst="rect">
            <a:avLst/>
          </a:prstGeom>
          <a:noFill/>
          <a:ln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b="1" dirty="0"/>
              <a:t>2. «Разработка и апробация региональной модели обучения здоровью»</a:t>
            </a:r>
          </a:p>
          <a:p>
            <a:r>
              <a:rPr lang="ru-RU" sz="1400" b="1" dirty="0"/>
              <a:t>Цель: </a:t>
            </a:r>
            <a:r>
              <a:rPr lang="ru-RU" sz="1400" dirty="0"/>
              <a:t>увеличить охват обучающихся 5-9 классов образовательных организаций Белгородской области обучением здоровью с 8,9 % до 22% к концу 2020 года (09.2018-31.12.2020)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F57AB9-528A-42CF-84DE-2CD50E8894C0}"/>
              </a:ext>
            </a:extLst>
          </p:cNvPr>
          <p:cNvSpPr txBox="1"/>
          <p:nvPr/>
        </p:nvSpPr>
        <p:spPr>
          <a:xfrm>
            <a:off x="4278137" y="5138918"/>
            <a:ext cx="7313788" cy="95410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2. «Формирование культуры здоровья у субъектов образовательного процесса в условиях детского сада» </a:t>
            </a:r>
          </a:p>
          <a:p>
            <a:r>
              <a:rPr lang="ru-RU" sz="1400" b="1" dirty="0"/>
              <a:t>Цель:</a:t>
            </a:r>
            <a:r>
              <a:rPr lang="ru-RU" sz="1400" dirty="0"/>
              <a:t> создание системы по формированию ценности здоровья и здорового образа жизни у субъектов образовательного процесса в условиях детского сада (2017-2018)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33" name="Freeform 5"/>
          <p:cNvSpPr>
            <a:spLocks noEditPoints="1"/>
          </p:cNvSpPr>
          <p:nvPr/>
        </p:nvSpPr>
        <p:spPr bwMode="auto">
          <a:xfrm>
            <a:off x="600841" y="832449"/>
            <a:ext cx="2314888" cy="2273060"/>
          </a:xfrm>
          <a:custGeom>
            <a:avLst/>
            <a:gdLst>
              <a:gd name="T0" fmla="*/ 1284 w 2899"/>
              <a:gd name="T1" fmla="*/ 10 h 2910"/>
              <a:gd name="T2" fmla="*/ 1166 w 2899"/>
              <a:gd name="T3" fmla="*/ 415 h 2910"/>
              <a:gd name="T4" fmla="*/ 921 w 2899"/>
              <a:gd name="T5" fmla="*/ 516 h 2910"/>
              <a:gd name="T6" fmla="*/ 495 w 2899"/>
              <a:gd name="T7" fmla="*/ 358 h 2910"/>
              <a:gd name="T8" fmla="*/ 549 w 2899"/>
              <a:gd name="T9" fmla="*/ 866 h 2910"/>
              <a:gd name="T10" fmla="*/ 441 w 2899"/>
              <a:gd name="T11" fmla="*/ 1077 h 2910"/>
              <a:gd name="T12" fmla="*/ 401 w 2899"/>
              <a:gd name="T13" fmla="*/ 1215 h 2910"/>
              <a:gd name="T14" fmla="*/ 1 w 2899"/>
              <a:gd name="T15" fmla="*/ 1366 h 2910"/>
              <a:gd name="T16" fmla="*/ 6 w 2899"/>
              <a:gd name="T17" fmla="*/ 1604 h 2910"/>
              <a:gd name="T18" fmla="*/ 437 w 2899"/>
              <a:gd name="T19" fmla="*/ 1823 h 2910"/>
              <a:gd name="T20" fmla="*/ 550 w 2899"/>
              <a:gd name="T21" fmla="*/ 2049 h 2910"/>
              <a:gd name="T22" fmla="*/ 483 w 2899"/>
              <a:gd name="T23" fmla="*/ 2542 h 2910"/>
              <a:gd name="T24" fmla="*/ 916 w 2899"/>
              <a:gd name="T25" fmla="*/ 2394 h 2910"/>
              <a:gd name="T26" fmla="*/ 1202 w 2899"/>
              <a:gd name="T27" fmla="*/ 2506 h 2910"/>
              <a:gd name="T28" fmla="*/ 1383 w 2899"/>
              <a:gd name="T29" fmla="*/ 2910 h 2910"/>
              <a:gd name="T30" fmla="*/ 1634 w 2899"/>
              <a:gd name="T31" fmla="*/ 2900 h 2910"/>
              <a:gd name="T32" fmla="*/ 1853 w 2899"/>
              <a:gd name="T33" fmla="*/ 2456 h 2910"/>
              <a:gd name="T34" fmla="*/ 2072 w 2899"/>
              <a:gd name="T35" fmla="*/ 2335 h 2910"/>
              <a:gd name="T36" fmla="*/ 2561 w 2899"/>
              <a:gd name="T37" fmla="*/ 2394 h 2910"/>
              <a:gd name="T38" fmla="*/ 2403 w 2899"/>
              <a:gd name="T39" fmla="*/ 1954 h 2910"/>
              <a:gd name="T40" fmla="*/ 2499 w 2899"/>
              <a:gd name="T41" fmla="*/ 1689 h 2910"/>
              <a:gd name="T42" fmla="*/ 2899 w 2899"/>
              <a:gd name="T43" fmla="*/ 1519 h 2910"/>
              <a:gd name="T44" fmla="*/ 2888 w 2899"/>
              <a:gd name="T45" fmla="*/ 1297 h 2910"/>
              <a:gd name="T46" fmla="*/ 2474 w 2899"/>
              <a:gd name="T47" fmla="*/ 1130 h 2910"/>
              <a:gd name="T48" fmla="*/ 2341 w 2899"/>
              <a:gd name="T49" fmla="*/ 856 h 2910"/>
              <a:gd name="T50" fmla="*/ 2395 w 2899"/>
              <a:gd name="T51" fmla="*/ 350 h 2910"/>
              <a:gd name="T52" fmla="*/ 1920 w 2899"/>
              <a:gd name="T53" fmla="*/ 487 h 2910"/>
              <a:gd name="T54" fmla="*/ 1682 w 2899"/>
              <a:gd name="T55" fmla="*/ 402 h 2910"/>
              <a:gd name="T56" fmla="*/ 1449 w 2899"/>
              <a:gd name="T57" fmla="*/ 0 h 2910"/>
              <a:gd name="T58" fmla="*/ 1392 w 2899"/>
              <a:gd name="T59" fmla="*/ 0 h 2910"/>
              <a:gd name="T60" fmla="*/ 1373 w 2899"/>
              <a:gd name="T61" fmla="*/ 0 h 2910"/>
              <a:gd name="T62" fmla="*/ 1439 w 2899"/>
              <a:gd name="T63" fmla="*/ 1002 h 2910"/>
              <a:gd name="T64" fmla="*/ 1581 w 2899"/>
              <a:gd name="T65" fmla="*/ 1022 h 2910"/>
              <a:gd name="T66" fmla="*/ 1791 w 2899"/>
              <a:gd name="T67" fmla="*/ 1163 h 2910"/>
              <a:gd name="T68" fmla="*/ 1890 w 2899"/>
              <a:gd name="T69" fmla="*/ 1400 h 2910"/>
              <a:gd name="T70" fmla="*/ 1873 w 2899"/>
              <a:gd name="T71" fmla="*/ 1577 h 2910"/>
              <a:gd name="T72" fmla="*/ 1730 w 2899"/>
              <a:gd name="T73" fmla="*/ 1786 h 2910"/>
              <a:gd name="T74" fmla="*/ 1495 w 2899"/>
              <a:gd name="T75" fmla="*/ 1885 h 2910"/>
              <a:gd name="T76" fmla="*/ 1318 w 2899"/>
              <a:gd name="T77" fmla="*/ 1866 h 2910"/>
              <a:gd name="T78" fmla="*/ 1110 w 2899"/>
              <a:gd name="T79" fmla="*/ 1727 h 2910"/>
              <a:gd name="T80" fmla="*/ 1012 w 2899"/>
              <a:gd name="T81" fmla="*/ 1490 h 2910"/>
              <a:gd name="T82" fmla="*/ 1028 w 2899"/>
              <a:gd name="T83" fmla="*/ 1317 h 2910"/>
              <a:gd name="T84" fmla="*/ 1160 w 2899"/>
              <a:gd name="T85" fmla="*/ 1110 h 2910"/>
              <a:gd name="T86" fmla="*/ 1384 w 2899"/>
              <a:gd name="T87" fmla="*/ 1006 h 2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99" h="2910">
                <a:moveTo>
                  <a:pt x="1374" y="0"/>
                </a:moveTo>
                <a:lnTo>
                  <a:pt x="1328" y="4"/>
                </a:lnTo>
                <a:lnTo>
                  <a:pt x="1284" y="10"/>
                </a:lnTo>
                <a:lnTo>
                  <a:pt x="1281" y="10"/>
                </a:lnTo>
                <a:lnTo>
                  <a:pt x="1209" y="404"/>
                </a:lnTo>
                <a:lnTo>
                  <a:pt x="1166" y="415"/>
                </a:lnTo>
                <a:lnTo>
                  <a:pt x="1081" y="443"/>
                </a:lnTo>
                <a:lnTo>
                  <a:pt x="998" y="476"/>
                </a:lnTo>
                <a:lnTo>
                  <a:pt x="921" y="516"/>
                </a:lnTo>
                <a:lnTo>
                  <a:pt x="883" y="538"/>
                </a:lnTo>
                <a:lnTo>
                  <a:pt x="560" y="306"/>
                </a:lnTo>
                <a:lnTo>
                  <a:pt x="495" y="358"/>
                </a:lnTo>
                <a:lnTo>
                  <a:pt x="378" y="474"/>
                </a:lnTo>
                <a:lnTo>
                  <a:pt x="325" y="538"/>
                </a:lnTo>
                <a:lnTo>
                  <a:pt x="549" y="866"/>
                </a:lnTo>
                <a:lnTo>
                  <a:pt x="523" y="905"/>
                </a:lnTo>
                <a:lnTo>
                  <a:pt x="478" y="989"/>
                </a:lnTo>
                <a:lnTo>
                  <a:pt x="441" y="1077"/>
                </a:lnTo>
                <a:lnTo>
                  <a:pt x="412" y="1167"/>
                </a:lnTo>
                <a:lnTo>
                  <a:pt x="401" y="1215"/>
                </a:lnTo>
                <a:lnTo>
                  <a:pt x="401" y="1215"/>
                </a:lnTo>
                <a:lnTo>
                  <a:pt x="401" y="1216"/>
                </a:lnTo>
                <a:lnTo>
                  <a:pt x="10" y="1278"/>
                </a:lnTo>
                <a:lnTo>
                  <a:pt x="1" y="1366"/>
                </a:lnTo>
                <a:lnTo>
                  <a:pt x="0" y="1457"/>
                </a:lnTo>
                <a:lnTo>
                  <a:pt x="0" y="1531"/>
                </a:lnTo>
                <a:lnTo>
                  <a:pt x="6" y="1604"/>
                </a:lnTo>
                <a:lnTo>
                  <a:pt x="396" y="1673"/>
                </a:lnTo>
                <a:lnTo>
                  <a:pt x="408" y="1725"/>
                </a:lnTo>
                <a:lnTo>
                  <a:pt x="437" y="1823"/>
                </a:lnTo>
                <a:lnTo>
                  <a:pt x="475" y="1917"/>
                </a:lnTo>
                <a:lnTo>
                  <a:pt x="523" y="2006"/>
                </a:lnTo>
                <a:lnTo>
                  <a:pt x="550" y="2049"/>
                </a:lnTo>
                <a:lnTo>
                  <a:pt x="317" y="2368"/>
                </a:lnTo>
                <a:lnTo>
                  <a:pt x="369" y="2430"/>
                </a:lnTo>
                <a:lnTo>
                  <a:pt x="483" y="2542"/>
                </a:lnTo>
                <a:lnTo>
                  <a:pt x="544" y="2593"/>
                </a:lnTo>
                <a:lnTo>
                  <a:pt x="873" y="2367"/>
                </a:lnTo>
                <a:lnTo>
                  <a:pt x="916" y="2394"/>
                </a:lnTo>
                <a:lnTo>
                  <a:pt x="1007" y="2440"/>
                </a:lnTo>
                <a:lnTo>
                  <a:pt x="1103" y="2478"/>
                </a:lnTo>
                <a:lnTo>
                  <a:pt x="1202" y="2506"/>
                </a:lnTo>
                <a:lnTo>
                  <a:pt x="1255" y="2516"/>
                </a:lnTo>
                <a:lnTo>
                  <a:pt x="1315" y="2907"/>
                </a:lnTo>
                <a:lnTo>
                  <a:pt x="1383" y="2910"/>
                </a:lnTo>
                <a:lnTo>
                  <a:pt x="1449" y="2910"/>
                </a:lnTo>
                <a:lnTo>
                  <a:pt x="1542" y="2910"/>
                </a:lnTo>
                <a:lnTo>
                  <a:pt x="1634" y="2900"/>
                </a:lnTo>
                <a:lnTo>
                  <a:pt x="1709" y="2502"/>
                </a:lnTo>
                <a:lnTo>
                  <a:pt x="1758" y="2489"/>
                </a:lnTo>
                <a:lnTo>
                  <a:pt x="1853" y="2456"/>
                </a:lnTo>
                <a:lnTo>
                  <a:pt x="1944" y="2414"/>
                </a:lnTo>
                <a:lnTo>
                  <a:pt x="2031" y="2364"/>
                </a:lnTo>
                <a:lnTo>
                  <a:pt x="2072" y="2335"/>
                </a:lnTo>
                <a:lnTo>
                  <a:pt x="2388" y="2567"/>
                </a:lnTo>
                <a:lnTo>
                  <a:pt x="2448" y="2512"/>
                </a:lnTo>
                <a:lnTo>
                  <a:pt x="2561" y="2394"/>
                </a:lnTo>
                <a:lnTo>
                  <a:pt x="2609" y="2329"/>
                </a:lnTo>
                <a:lnTo>
                  <a:pt x="2380" y="1996"/>
                </a:lnTo>
                <a:lnTo>
                  <a:pt x="2403" y="1954"/>
                </a:lnTo>
                <a:lnTo>
                  <a:pt x="2443" y="1869"/>
                </a:lnTo>
                <a:lnTo>
                  <a:pt x="2474" y="1781"/>
                </a:lnTo>
                <a:lnTo>
                  <a:pt x="2499" y="1689"/>
                </a:lnTo>
                <a:lnTo>
                  <a:pt x="2507" y="1642"/>
                </a:lnTo>
                <a:lnTo>
                  <a:pt x="2895" y="1580"/>
                </a:lnTo>
                <a:lnTo>
                  <a:pt x="2899" y="1519"/>
                </a:lnTo>
                <a:lnTo>
                  <a:pt x="2899" y="1457"/>
                </a:lnTo>
                <a:lnTo>
                  <a:pt x="2898" y="1404"/>
                </a:lnTo>
                <a:lnTo>
                  <a:pt x="2888" y="1297"/>
                </a:lnTo>
                <a:lnTo>
                  <a:pt x="2881" y="1245"/>
                </a:lnTo>
                <a:lnTo>
                  <a:pt x="2487" y="1173"/>
                </a:lnTo>
                <a:lnTo>
                  <a:pt x="2474" y="1130"/>
                </a:lnTo>
                <a:lnTo>
                  <a:pt x="2444" y="1048"/>
                </a:lnTo>
                <a:lnTo>
                  <a:pt x="2387" y="930"/>
                </a:lnTo>
                <a:lnTo>
                  <a:pt x="2341" y="856"/>
                </a:lnTo>
                <a:lnTo>
                  <a:pt x="2573" y="536"/>
                </a:lnTo>
                <a:lnTo>
                  <a:pt x="2517" y="471"/>
                </a:lnTo>
                <a:lnTo>
                  <a:pt x="2395" y="350"/>
                </a:lnTo>
                <a:lnTo>
                  <a:pt x="2328" y="297"/>
                </a:lnTo>
                <a:lnTo>
                  <a:pt x="1993" y="528"/>
                </a:lnTo>
                <a:lnTo>
                  <a:pt x="1920" y="487"/>
                </a:lnTo>
                <a:lnTo>
                  <a:pt x="1805" y="438"/>
                </a:lnTo>
                <a:lnTo>
                  <a:pt x="1723" y="412"/>
                </a:lnTo>
                <a:lnTo>
                  <a:pt x="1682" y="402"/>
                </a:lnTo>
                <a:lnTo>
                  <a:pt x="1620" y="10"/>
                </a:lnTo>
                <a:lnTo>
                  <a:pt x="1535" y="2"/>
                </a:lnTo>
                <a:lnTo>
                  <a:pt x="1449" y="0"/>
                </a:lnTo>
                <a:lnTo>
                  <a:pt x="1426" y="0"/>
                </a:lnTo>
                <a:lnTo>
                  <a:pt x="1402" y="0"/>
                </a:lnTo>
                <a:lnTo>
                  <a:pt x="1392" y="0"/>
                </a:lnTo>
                <a:lnTo>
                  <a:pt x="1380" y="0"/>
                </a:lnTo>
                <a:lnTo>
                  <a:pt x="1377" y="0"/>
                </a:lnTo>
                <a:lnTo>
                  <a:pt x="1373" y="0"/>
                </a:lnTo>
                <a:lnTo>
                  <a:pt x="1374" y="0"/>
                </a:lnTo>
                <a:close/>
                <a:moveTo>
                  <a:pt x="1427" y="1002"/>
                </a:moveTo>
                <a:lnTo>
                  <a:pt x="1439" y="1002"/>
                </a:lnTo>
                <a:lnTo>
                  <a:pt x="1450" y="1002"/>
                </a:lnTo>
                <a:lnTo>
                  <a:pt x="1495" y="1003"/>
                </a:lnTo>
                <a:lnTo>
                  <a:pt x="1581" y="1022"/>
                </a:lnTo>
                <a:lnTo>
                  <a:pt x="1660" y="1055"/>
                </a:lnTo>
                <a:lnTo>
                  <a:pt x="1730" y="1103"/>
                </a:lnTo>
                <a:lnTo>
                  <a:pt x="1791" y="1163"/>
                </a:lnTo>
                <a:lnTo>
                  <a:pt x="1838" y="1234"/>
                </a:lnTo>
                <a:lnTo>
                  <a:pt x="1873" y="1313"/>
                </a:lnTo>
                <a:lnTo>
                  <a:pt x="1890" y="1400"/>
                </a:lnTo>
                <a:lnTo>
                  <a:pt x="1891" y="1446"/>
                </a:lnTo>
                <a:lnTo>
                  <a:pt x="1890" y="1490"/>
                </a:lnTo>
                <a:lnTo>
                  <a:pt x="1873" y="1577"/>
                </a:lnTo>
                <a:lnTo>
                  <a:pt x="1838" y="1656"/>
                </a:lnTo>
                <a:lnTo>
                  <a:pt x="1791" y="1727"/>
                </a:lnTo>
                <a:lnTo>
                  <a:pt x="1730" y="1786"/>
                </a:lnTo>
                <a:lnTo>
                  <a:pt x="1660" y="1833"/>
                </a:lnTo>
                <a:lnTo>
                  <a:pt x="1581" y="1866"/>
                </a:lnTo>
                <a:lnTo>
                  <a:pt x="1495" y="1885"/>
                </a:lnTo>
                <a:lnTo>
                  <a:pt x="1450" y="1887"/>
                </a:lnTo>
                <a:lnTo>
                  <a:pt x="1404" y="1885"/>
                </a:lnTo>
                <a:lnTo>
                  <a:pt x="1318" y="1866"/>
                </a:lnTo>
                <a:lnTo>
                  <a:pt x="1239" y="1833"/>
                </a:lnTo>
                <a:lnTo>
                  <a:pt x="1169" y="1786"/>
                </a:lnTo>
                <a:lnTo>
                  <a:pt x="1110" y="1727"/>
                </a:lnTo>
                <a:lnTo>
                  <a:pt x="1063" y="1656"/>
                </a:lnTo>
                <a:lnTo>
                  <a:pt x="1030" y="1577"/>
                </a:lnTo>
                <a:lnTo>
                  <a:pt x="1012" y="1490"/>
                </a:lnTo>
                <a:lnTo>
                  <a:pt x="1010" y="1446"/>
                </a:lnTo>
                <a:lnTo>
                  <a:pt x="1011" y="1401"/>
                </a:lnTo>
                <a:lnTo>
                  <a:pt x="1028" y="1317"/>
                </a:lnTo>
                <a:lnTo>
                  <a:pt x="1060" y="1240"/>
                </a:lnTo>
                <a:lnTo>
                  <a:pt x="1104" y="1170"/>
                </a:lnTo>
                <a:lnTo>
                  <a:pt x="1160" y="1110"/>
                </a:lnTo>
                <a:lnTo>
                  <a:pt x="1226" y="1062"/>
                </a:lnTo>
                <a:lnTo>
                  <a:pt x="1303" y="1026"/>
                </a:lnTo>
                <a:lnTo>
                  <a:pt x="1384" y="1006"/>
                </a:lnTo>
                <a:lnTo>
                  <a:pt x="1427" y="1002"/>
                </a:lnTo>
                <a:close/>
              </a:path>
            </a:pathLst>
          </a:custGeom>
          <a:solidFill>
            <a:srgbClr val="00B050"/>
          </a:solidFill>
          <a:ln w="349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7" name="Freeform 5"/>
          <p:cNvSpPr>
            <a:spLocks noEditPoints="1"/>
          </p:cNvSpPr>
          <p:nvPr/>
        </p:nvSpPr>
        <p:spPr bwMode="auto">
          <a:xfrm>
            <a:off x="422693" y="2829463"/>
            <a:ext cx="1958196" cy="1920496"/>
          </a:xfrm>
          <a:custGeom>
            <a:avLst/>
            <a:gdLst>
              <a:gd name="T0" fmla="*/ 1284 w 2899"/>
              <a:gd name="T1" fmla="*/ 10 h 2910"/>
              <a:gd name="T2" fmla="*/ 1166 w 2899"/>
              <a:gd name="T3" fmla="*/ 415 h 2910"/>
              <a:gd name="T4" fmla="*/ 921 w 2899"/>
              <a:gd name="T5" fmla="*/ 516 h 2910"/>
              <a:gd name="T6" fmla="*/ 495 w 2899"/>
              <a:gd name="T7" fmla="*/ 358 h 2910"/>
              <a:gd name="T8" fmla="*/ 549 w 2899"/>
              <a:gd name="T9" fmla="*/ 866 h 2910"/>
              <a:gd name="T10" fmla="*/ 441 w 2899"/>
              <a:gd name="T11" fmla="*/ 1077 h 2910"/>
              <a:gd name="T12" fmla="*/ 401 w 2899"/>
              <a:gd name="T13" fmla="*/ 1215 h 2910"/>
              <a:gd name="T14" fmla="*/ 1 w 2899"/>
              <a:gd name="T15" fmla="*/ 1366 h 2910"/>
              <a:gd name="T16" fmla="*/ 6 w 2899"/>
              <a:gd name="T17" fmla="*/ 1604 h 2910"/>
              <a:gd name="T18" fmla="*/ 437 w 2899"/>
              <a:gd name="T19" fmla="*/ 1823 h 2910"/>
              <a:gd name="T20" fmla="*/ 550 w 2899"/>
              <a:gd name="T21" fmla="*/ 2049 h 2910"/>
              <a:gd name="T22" fmla="*/ 483 w 2899"/>
              <a:gd name="T23" fmla="*/ 2542 h 2910"/>
              <a:gd name="T24" fmla="*/ 916 w 2899"/>
              <a:gd name="T25" fmla="*/ 2394 h 2910"/>
              <a:gd name="T26" fmla="*/ 1202 w 2899"/>
              <a:gd name="T27" fmla="*/ 2506 h 2910"/>
              <a:gd name="T28" fmla="*/ 1383 w 2899"/>
              <a:gd name="T29" fmla="*/ 2910 h 2910"/>
              <a:gd name="T30" fmla="*/ 1634 w 2899"/>
              <a:gd name="T31" fmla="*/ 2900 h 2910"/>
              <a:gd name="T32" fmla="*/ 1853 w 2899"/>
              <a:gd name="T33" fmla="*/ 2456 h 2910"/>
              <a:gd name="T34" fmla="*/ 2072 w 2899"/>
              <a:gd name="T35" fmla="*/ 2335 h 2910"/>
              <a:gd name="T36" fmla="*/ 2561 w 2899"/>
              <a:gd name="T37" fmla="*/ 2394 h 2910"/>
              <a:gd name="T38" fmla="*/ 2403 w 2899"/>
              <a:gd name="T39" fmla="*/ 1954 h 2910"/>
              <a:gd name="T40" fmla="*/ 2499 w 2899"/>
              <a:gd name="T41" fmla="*/ 1689 h 2910"/>
              <a:gd name="T42" fmla="*/ 2899 w 2899"/>
              <a:gd name="T43" fmla="*/ 1519 h 2910"/>
              <a:gd name="T44" fmla="*/ 2888 w 2899"/>
              <a:gd name="T45" fmla="*/ 1297 h 2910"/>
              <a:gd name="T46" fmla="*/ 2474 w 2899"/>
              <a:gd name="T47" fmla="*/ 1130 h 2910"/>
              <a:gd name="T48" fmla="*/ 2341 w 2899"/>
              <a:gd name="T49" fmla="*/ 856 h 2910"/>
              <a:gd name="T50" fmla="*/ 2395 w 2899"/>
              <a:gd name="T51" fmla="*/ 350 h 2910"/>
              <a:gd name="T52" fmla="*/ 1920 w 2899"/>
              <a:gd name="T53" fmla="*/ 487 h 2910"/>
              <a:gd name="T54" fmla="*/ 1682 w 2899"/>
              <a:gd name="T55" fmla="*/ 402 h 2910"/>
              <a:gd name="T56" fmla="*/ 1449 w 2899"/>
              <a:gd name="T57" fmla="*/ 0 h 2910"/>
              <a:gd name="T58" fmla="*/ 1392 w 2899"/>
              <a:gd name="T59" fmla="*/ 0 h 2910"/>
              <a:gd name="T60" fmla="*/ 1373 w 2899"/>
              <a:gd name="T61" fmla="*/ 0 h 2910"/>
              <a:gd name="T62" fmla="*/ 1439 w 2899"/>
              <a:gd name="T63" fmla="*/ 1002 h 2910"/>
              <a:gd name="T64" fmla="*/ 1581 w 2899"/>
              <a:gd name="T65" fmla="*/ 1022 h 2910"/>
              <a:gd name="T66" fmla="*/ 1791 w 2899"/>
              <a:gd name="T67" fmla="*/ 1163 h 2910"/>
              <a:gd name="T68" fmla="*/ 1890 w 2899"/>
              <a:gd name="T69" fmla="*/ 1400 h 2910"/>
              <a:gd name="T70" fmla="*/ 1873 w 2899"/>
              <a:gd name="T71" fmla="*/ 1577 h 2910"/>
              <a:gd name="T72" fmla="*/ 1730 w 2899"/>
              <a:gd name="T73" fmla="*/ 1786 h 2910"/>
              <a:gd name="T74" fmla="*/ 1495 w 2899"/>
              <a:gd name="T75" fmla="*/ 1885 h 2910"/>
              <a:gd name="T76" fmla="*/ 1318 w 2899"/>
              <a:gd name="T77" fmla="*/ 1866 h 2910"/>
              <a:gd name="T78" fmla="*/ 1110 w 2899"/>
              <a:gd name="T79" fmla="*/ 1727 h 2910"/>
              <a:gd name="T80" fmla="*/ 1012 w 2899"/>
              <a:gd name="T81" fmla="*/ 1490 h 2910"/>
              <a:gd name="T82" fmla="*/ 1028 w 2899"/>
              <a:gd name="T83" fmla="*/ 1317 h 2910"/>
              <a:gd name="T84" fmla="*/ 1160 w 2899"/>
              <a:gd name="T85" fmla="*/ 1110 h 2910"/>
              <a:gd name="T86" fmla="*/ 1384 w 2899"/>
              <a:gd name="T87" fmla="*/ 1006 h 2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99" h="2910">
                <a:moveTo>
                  <a:pt x="1374" y="0"/>
                </a:moveTo>
                <a:lnTo>
                  <a:pt x="1328" y="4"/>
                </a:lnTo>
                <a:lnTo>
                  <a:pt x="1284" y="10"/>
                </a:lnTo>
                <a:lnTo>
                  <a:pt x="1281" y="10"/>
                </a:lnTo>
                <a:lnTo>
                  <a:pt x="1209" y="404"/>
                </a:lnTo>
                <a:lnTo>
                  <a:pt x="1166" y="415"/>
                </a:lnTo>
                <a:lnTo>
                  <a:pt x="1081" y="443"/>
                </a:lnTo>
                <a:lnTo>
                  <a:pt x="998" y="476"/>
                </a:lnTo>
                <a:lnTo>
                  <a:pt x="921" y="516"/>
                </a:lnTo>
                <a:lnTo>
                  <a:pt x="883" y="538"/>
                </a:lnTo>
                <a:lnTo>
                  <a:pt x="560" y="306"/>
                </a:lnTo>
                <a:lnTo>
                  <a:pt x="495" y="358"/>
                </a:lnTo>
                <a:lnTo>
                  <a:pt x="378" y="474"/>
                </a:lnTo>
                <a:lnTo>
                  <a:pt x="325" y="538"/>
                </a:lnTo>
                <a:lnTo>
                  <a:pt x="549" y="866"/>
                </a:lnTo>
                <a:lnTo>
                  <a:pt x="523" y="905"/>
                </a:lnTo>
                <a:lnTo>
                  <a:pt x="478" y="989"/>
                </a:lnTo>
                <a:lnTo>
                  <a:pt x="441" y="1077"/>
                </a:lnTo>
                <a:lnTo>
                  <a:pt x="412" y="1167"/>
                </a:lnTo>
                <a:lnTo>
                  <a:pt x="401" y="1215"/>
                </a:lnTo>
                <a:lnTo>
                  <a:pt x="401" y="1215"/>
                </a:lnTo>
                <a:lnTo>
                  <a:pt x="401" y="1216"/>
                </a:lnTo>
                <a:lnTo>
                  <a:pt x="10" y="1278"/>
                </a:lnTo>
                <a:lnTo>
                  <a:pt x="1" y="1366"/>
                </a:lnTo>
                <a:lnTo>
                  <a:pt x="0" y="1457"/>
                </a:lnTo>
                <a:lnTo>
                  <a:pt x="0" y="1531"/>
                </a:lnTo>
                <a:lnTo>
                  <a:pt x="6" y="1604"/>
                </a:lnTo>
                <a:lnTo>
                  <a:pt x="396" y="1673"/>
                </a:lnTo>
                <a:lnTo>
                  <a:pt x="408" y="1725"/>
                </a:lnTo>
                <a:lnTo>
                  <a:pt x="437" y="1823"/>
                </a:lnTo>
                <a:lnTo>
                  <a:pt x="475" y="1917"/>
                </a:lnTo>
                <a:lnTo>
                  <a:pt x="523" y="2006"/>
                </a:lnTo>
                <a:lnTo>
                  <a:pt x="550" y="2049"/>
                </a:lnTo>
                <a:lnTo>
                  <a:pt x="317" y="2368"/>
                </a:lnTo>
                <a:lnTo>
                  <a:pt x="369" y="2430"/>
                </a:lnTo>
                <a:lnTo>
                  <a:pt x="483" y="2542"/>
                </a:lnTo>
                <a:lnTo>
                  <a:pt x="544" y="2593"/>
                </a:lnTo>
                <a:lnTo>
                  <a:pt x="873" y="2367"/>
                </a:lnTo>
                <a:lnTo>
                  <a:pt x="916" y="2394"/>
                </a:lnTo>
                <a:lnTo>
                  <a:pt x="1007" y="2440"/>
                </a:lnTo>
                <a:lnTo>
                  <a:pt x="1103" y="2478"/>
                </a:lnTo>
                <a:lnTo>
                  <a:pt x="1202" y="2506"/>
                </a:lnTo>
                <a:lnTo>
                  <a:pt x="1255" y="2516"/>
                </a:lnTo>
                <a:lnTo>
                  <a:pt x="1315" y="2907"/>
                </a:lnTo>
                <a:lnTo>
                  <a:pt x="1383" y="2910"/>
                </a:lnTo>
                <a:lnTo>
                  <a:pt x="1449" y="2910"/>
                </a:lnTo>
                <a:lnTo>
                  <a:pt x="1542" y="2910"/>
                </a:lnTo>
                <a:lnTo>
                  <a:pt x="1634" y="2900"/>
                </a:lnTo>
                <a:lnTo>
                  <a:pt x="1709" y="2502"/>
                </a:lnTo>
                <a:lnTo>
                  <a:pt x="1758" y="2489"/>
                </a:lnTo>
                <a:lnTo>
                  <a:pt x="1853" y="2456"/>
                </a:lnTo>
                <a:lnTo>
                  <a:pt x="1944" y="2414"/>
                </a:lnTo>
                <a:lnTo>
                  <a:pt x="2031" y="2364"/>
                </a:lnTo>
                <a:lnTo>
                  <a:pt x="2072" y="2335"/>
                </a:lnTo>
                <a:lnTo>
                  <a:pt x="2388" y="2567"/>
                </a:lnTo>
                <a:lnTo>
                  <a:pt x="2448" y="2512"/>
                </a:lnTo>
                <a:lnTo>
                  <a:pt x="2561" y="2394"/>
                </a:lnTo>
                <a:lnTo>
                  <a:pt x="2609" y="2329"/>
                </a:lnTo>
                <a:lnTo>
                  <a:pt x="2380" y="1996"/>
                </a:lnTo>
                <a:lnTo>
                  <a:pt x="2403" y="1954"/>
                </a:lnTo>
                <a:lnTo>
                  <a:pt x="2443" y="1869"/>
                </a:lnTo>
                <a:lnTo>
                  <a:pt x="2474" y="1781"/>
                </a:lnTo>
                <a:lnTo>
                  <a:pt x="2499" y="1689"/>
                </a:lnTo>
                <a:lnTo>
                  <a:pt x="2507" y="1642"/>
                </a:lnTo>
                <a:lnTo>
                  <a:pt x="2895" y="1580"/>
                </a:lnTo>
                <a:lnTo>
                  <a:pt x="2899" y="1519"/>
                </a:lnTo>
                <a:lnTo>
                  <a:pt x="2899" y="1457"/>
                </a:lnTo>
                <a:lnTo>
                  <a:pt x="2898" y="1404"/>
                </a:lnTo>
                <a:lnTo>
                  <a:pt x="2888" y="1297"/>
                </a:lnTo>
                <a:lnTo>
                  <a:pt x="2881" y="1245"/>
                </a:lnTo>
                <a:lnTo>
                  <a:pt x="2487" y="1173"/>
                </a:lnTo>
                <a:lnTo>
                  <a:pt x="2474" y="1130"/>
                </a:lnTo>
                <a:lnTo>
                  <a:pt x="2444" y="1048"/>
                </a:lnTo>
                <a:lnTo>
                  <a:pt x="2387" y="930"/>
                </a:lnTo>
                <a:lnTo>
                  <a:pt x="2341" y="856"/>
                </a:lnTo>
                <a:lnTo>
                  <a:pt x="2573" y="536"/>
                </a:lnTo>
                <a:lnTo>
                  <a:pt x="2517" y="471"/>
                </a:lnTo>
                <a:lnTo>
                  <a:pt x="2395" y="350"/>
                </a:lnTo>
                <a:lnTo>
                  <a:pt x="2328" y="297"/>
                </a:lnTo>
                <a:lnTo>
                  <a:pt x="1993" y="528"/>
                </a:lnTo>
                <a:lnTo>
                  <a:pt x="1920" y="487"/>
                </a:lnTo>
                <a:lnTo>
                  <a:pt x="1805" y="438"/>
                </a:lnTo>
                <a:lnTo>
                  <a:pt x="1723" y="412"/>
                </a:lnTo>
                <a:lnTo>
                  <a:pt x="1682" y="402"/>
                </a:lnTo>
                <a:lnTo>
                  <a:pt x="1620" y="10"/>
                </a:lnTo>
                <a:lnTo>
                  <a:pt x="1535" y="2"/>
                </a:lnTo>
                <a:lnTo>
                  <a:pt x="1449" y="0"/>
                </a:lnTo>
                <a:lnTo>
                  <a:pt x="1426" y="0"/>
                </a:lnTo>
                <a:lnTo>
                  <a:pt x="1402" y="0"/>
                </a:lnTo>
                <a:lnTo>
                  <a:pt x="1392" y="0"/>
                </a:lnTo>
                <a:lnTo>
                  <a:pt x="1380" y="0"/>
                </a:lnTo>
                <a:lnTo>
                  <a:pt x="1377" y="0"/>
                </a:lnTo>
                <a:lnTo>
                  <a:pt x="1373" y="0"/>
                </a:lnTo>
                <a:lnTo>
                  <a:pt x="1374" y="0"/>
                </a:lnTo>
                <a:close/>
                <a:moveTo>
                  <a:pt x="1427" y="1002"/>
                </a:moveTo>
                <a:lnTo>
                  <a:pt x="1439" y="1002"/>
                </a:lnTo>
                <a:lnTo>
                  <a:pt x="1450" y="1002"/>
                </a:lnTo>
                <a:lnTo>
                  <a:pt x="1495" y="1003"/>
                </a:lnTo>
                <a:lnTo>
                  <a:pt x="1581" y="1022"/>
                </a:lnTo>
                <a:lnTo>
                  <a:pt x="1660" y="1055"/>
                </a:lnTo>
                <a:lnTo>
                  <a:pt x="1730" y="1103"/>
                </a:lnTo>
                <a:lnTo>
                  <a:pt x="1791" y="1163"/>
                </a:lnTo>
                <a:lnTo>
                  <a:pt x="1838" y="1234"/>
                </a:lnTo>
                <a:lnTo>
                  <a:pt x="1873" y="1313"/>
                </a:lnTo>
                <a:lnTo>
                  <a:pt x="1890" y="1400"/>
                </a:lnTo>
                <a:lnTo>
                  <a:pt x="1891" y="1446"/>
                </a:lnTo>
                <a:lnTo>
                  <a:pt x="1890" y="1490"/>
                </a:lnTo>
                <a:lnTo>
                  <a:pt x="1873" y="1577"/>
                </a:lnTo>
                <a:lnTo>
                  <a:pt x="1838" y="1656"/>
                </a:lnTo>
                <a:lnTo>
                  <a:pt x="1791" y="1727"/>
                </a:lnTo>
                <a:lnTo>
                  <a:pt x="1730" y="1786"/>
                </a:lnTo>
                <a:lnTo>
                  <a:pt x="1660" y="1833"/>
                </a:lnTo>
                <a:lnTo>
                  <a:pt x="1581" y="1866"/>
                </a:lnTo>
                <a:lnTo>
                  <a:pt x="1495" y="1885"/>
                </a:lnTo>
                <a:lnTo>
                  <a:pt x="1450" y="1887"/>
                </a:lnTo>
                <a:lnTo>
                  <a:pt x="1404" y="1885"/>
                </a:lnTo>
                <a:lnTo>
                  <a:pt x="1318" y="1866"/>
                </a:lnTo>
                <a:lnTo>
                  <a:pt x="1239" y="1833"/>
                </a:lnTo>
                <a:lnTo>
                  <a:pt x="1169" y="1786"/>
                </a:lnTo>
                <a:lnTo>
                  <a:pt x="1110" y="1727"/>
                </a:lnTo>
                <a:lnTo>
                  <a:pt x="1063" y="1656"/>
                </a:lnTo>
                <a:lnTo>
                  <a:pt x="1030" y="1577"/>
                </a:lnTo>
                <a:lnTo>
                  <a:pt x="1012" y="1490"/>
                </a:lnTo>
                <a:lnTo>
                  <a:pt x="1010" y="1446"/>
                </a:lnTo>
                <a:lnTo>
                  <a:pt x="1011" y="1401"/>
                </a:lnTo>
                <a:lnTo>
                  <a:pt x="1028" y="1317"/>
                </a:lnTo>
                <a:lnTo>
                  <a:pt x="1060" y="1240"/>
                </a:lnTo>
                <a:lnTo>
                  <a:pt x="1104" y="1170"/>
                </a:lnTo>
                <a:lnTo>
                  <a:pt x="1160" y="1110"/>
                </a:lnTo>
                <a:lnTo>
                  <a:pt x="1226" y="1062"/>
                </a:lnTo>
                <a:lnTo>
                  <a:pt x="1303" y="1026"/>
                </a:lnTo>
                <a:lnTo>
                  <a:pt x="1384" y="1006"/>
                </a:lnTo>
                <a:lnTo>
                  <a:pt x="1427" y="1002"/>
                </a:lnTo>
                <a:close/>
              </a:path>
            </a:pathLst>
          </a:custGeom>
          <a:solidFill>
            <a:srgbClr val="0070C0"/>
          </a:solidFill>
          <a:ln w="349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" name="Freeform 5"/>
          <p:cNvSpPr>
            <a:spLocks noEditPoints="1"/>
          </p:cNvSpPr>
          <p:nvPr/>
        </p:nvSpPr>
        <p:spPr bwMode="auto">
          <a:xfrm>
            <a:off x="1558504" y="4295955"/>
            <a:ext cx="1572884" cy="1658826"/>
          </a:xfrm>
          <a:custGeom>
            <a:avLst/>
            <a:gdLst>
              <a:gd name="T0" fmla="*/ 1284 w 2899"/>
              <a:gd name="T1" fmla="*/ 10 h 2910"/>
              <a:gd name="T2" fmla="*/ 1166 w 2899"/>
              <a:gd name="T3" fmla="*/ 415 h 2910"/>
              <a:gd name="T4" fmla="*/ 921 w 2899"/>
              <a:gd name="T5" fmla="*/ 516 h 2910"/>
              <a:gd name="T6" fmla="*/ 495 w 2899"/>
              <a:gd name="T7" fmla="*/ 358 h 2910"/>
              <a:gd name="T8" fmla="*/ 549 w 2899"/>
              <a:gd name="T9" fmla="*/ 866 h 2910"/>
              <a:gd name="T10" fmla="*/ 441 w 2899"/>
              <a:gd name="T11" fmla="*/ 1077 h 2910"/>
              <a:gd name="T12" fmla="*/ 401 w 2899"/>
              <a:gd name="T13" fmla="*/ 1215 h 2910"/>
              <a:gd name="T14" fmla="*/ 1 w 2899"/>
              <a:gd name="T15" fmla="*/ 1366 h 2910"/>
              <a:gd name="T16" fmla="*/ 6 w 2899"/>
              <a:gd name="T17" fmla="*/ 1604 h 2910"/>
              <a:gd name="T18" fmla="*/ 437 w 2899"/>
              <a:gd name="T19" fmla="*/ 1823 h 2910"/>
              <a:gd name="T20" fmla="*/ 550 w 2899"/>
              <a:gd name="T21" fmla="*/ 2049 h 2910"/>
              <a:gd name="T22" fmla="*/ 483 w 2899"/>
              <a:gd name="T23" fmla="*/ 2542 h 2910"/>
              <a:gd name="T24" fmla="*/ 916 w 2899"/>
              <a:gd name="T25" fmla="*/ 2394 h 2910"/>
              <a:gd name="T26" fmla="*/ 1202 w 2899"/>
              <a:gd name="T27" fmla="*/ 2506 h 2910"/>
              <a:gd name="T28" fmla="*/ 1383 w 2899"/>
              <a:gd name="T29" fmla="*/ 2910 h 2910"/>
              <a:gd name="T30" fmla="*/ 1634 w 2899"/>
              <a:gd name="T31" fmla="*/ 2900 h 2910"/>
              <a:gd name="T32" fmla="*/ 1853 w 2899"/>
              <a:gd name="T33" fmla="*/ 2456 h 2910"/>
              <a:gd name="T34" fmla="*/ 2072 w 2899"/>
              <a:gd name="T35" fmla="*/ 2335 h 2910"/>
              <a:gd name="T36" fmla="*/ 2561 w 2899"/>
              <a:gd name="T37" fmla="*/ 2394 h 2910"/>
              <a:gd name="T38" fmla="*/ 2403 w 2899"/>
              <a:gd name="T39" fmla="*/ 1954 h 2910"/>
              <a:gd name="T40" fmla="*/ 2499 w 2899"/>
              <a:gd name="T41" fmla="*/ 1689 h 2910"/>
              <a:gd name="T42" fmla="*/ 2899 w 2899"/>
              <a:gd name="T43" fmla="*/ 1519 h 2910"/>
              <a:gd name="T44" fmla="*/ 2888 w 2899"/>
              <a:gd name="T45" fmla="*/ 1297 h 2910"/>
              <a:gd name="T46" fmla="*/ 2474 w 2899"/>
              <a:gd name="T47" fmla="*/ 1130 h 2910"/>
              <a:gd name="T48" fmla="*/ 2341 w 2899"/>
              <a:gd name="T49" fmla="*/ 856 h 2910"/>
              <a:gd name="T50" fmla="*/ 2395 w 2899"/>
              <a:gd name="T51" fmla="*/ 350 h 2910"/>
              <a:gd name="T52" fmla="*/ 1920 w 2899"/>
              <a:gd name="T53" fmla="*/ 487 h 2910"/>
              <a:gd name="T54" fmla="*/ 1682 w 2899"/>
              <a:gd name="T55" fmla="*/ 402 h 2910"/>
              <a:gd name="T56" fmla="*/ 1449 w 2899"/>
              <a:gd name="T57" fmla="*/ 0 h 2910"/>
              <a:gd name="T58" fmla="*/ 1392 w 2899"/>
              <a:gd name="T59" fmla="*/ 0 h 2910"/>
              <a:gd name="T60" fmla="*/ 1373 w 2899"/>
              <a:gd name="T61" fmla="*/ 0 h 2910"/>
              <a:gd name="T62" fmla="*/ 1439 w 2899"/>
              <a:gd name="T63" fmla="*/ 1002 h 2910"/>
              <a:gd name="T64" fmla="*/ 1581 w 2899"/>
              <a:gd name="T65" fmla="*/ 1022 h 2910"/>
              <a:gd name="T66" fmla="*/ 1791 w 2899"/>
              <a:gd name="T67" fmla="*/ 1163 h 2910"/>
              <a:gd name="T68" fmla="*/ 1890 w 2899"/>
              <a:gd name="T69" fmla="*/ 1400 h 2910"/>
              <a:gd name="T70" fmla="*/ 1873 w 2899"/>
              <a:gd name="T71" fmla="*/ 1577 h 2910"/>
              <a:gd name="T72" fmla="*/ 1730 w 2899"/>
              <a:gd name="T73" fmla="*/ 1786 h 2910"/>
              <a:gd name="T74" fmla="*/ 1495 w 2899"/>
              <a:gd name="T75" fmla="*/ 1885 h 2910"/>
              <a:gd name="T76" fmla="*/ 1318 w 2899"/>
              <a:gd name="T77" fmla="*/ 1866 h 2910"/>
              <a:gd name="T78" fmla="*/ 1110 w 2899"/>
              <a:gd name="T79" fmla="*/ 1727 h 2910"/>
              <a:gd name="T80" fmla="*/ 1012 w 2899"/>
              <a:gd name="T81" fmla="*/ 1490 h 2910"/>
              <a:gd name="T82" fmla="*/ 1028 w 2899"/>
              <a:gd name="T83" fmla="*/ 1317 h 2910"/>
              <a:gd name="T84" fmla="*/ 1160 w 2899"/>
              <a:gd name="T85" fmla="*/ 1110 h 2910"/>
              <a:gd name="T86" fmla="*/ 1384 w 2899"/>
              <a:gd name="T87" fmla="*/ 1006 h 2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99" h="2910">
                <a:moveTo>
                  <a:pt x="1374" y="0"/>
                </a:moveTo>
                <a:lnTo>
                  <a:pt x="1328" y="4"/>
                </a:lnTo>
                <a:lnTo>
                  <a:pt x="1284" y="10"/>
                </a:lnTo>
                <a:lnTo>
                  <a:pt x="1281" y="10"/>
                </a:lnTo>
                <a:lnTo>
                  <a:pt x="1209" y="404"/>
                </a:lnTo>
                <a:lnTo>
                  <a:pt x="1166" y="415"/>
                </a:lnTo>
                <a:lnTo>
                  <a:pt x="1081" y="443"/>
                </a:lnTo>
                <a:lnTo>
                  <a:pt x="998" y="476"/>
                </a:lnTo>
                <a:lnTo>
                  <a:pt x="921" y="516"/>
                </a:lnTo>
                <a:lnTo>
                  <a:pt x="883" y="538"/>
                </a:lnTo>
                <a:lnTo>
                  <a:pt x="560" y="306"/>
                </a:lnTo>
                <a:lnTo>
                  <a:pt x="495" y="358"/>
                </a:lnTo>
                <a:lnTo>
                  <a:pt x="378" y="474"/>
                </a:lnTo>
                <a:lnTo>
                  <a:pt x="325" y="538"/>
                </a:lnTo>
                <a:lnTo>
                  <a:pt x="549" y="866"/>
                </a:lnTo>
                <a:lnTo>
                  <a:pt x="523" y="905"/>
                </a:lnTo>
                <a:lnTo>
                  <a:pt x="478" y="989"/>
                </a:lnTo>
                <a:lnTo>
                  <a:pt x="441" y="1077"/>
                </a:lnTo>
                <a:lnTo>
                  <a:pt x="412" y="1167"/>
                </a:lnTo>
                <a:lnTo>
                  <a:pt x="401" y="1215"/>
                </a:lnTo>
                <a:lnTo>
                  <a:pt x="401" y="1215"/>
                </a:lnTo>
                <a:lnTo>
                  <a:pt x="401" y="1216"/>
                </a:lnTo>
                <a:lnTo>
                  <a:pt x="10" y="1278"/>
                </a:lnTo>
                <a:lnTo>
                  <a:pt x="1" y="1366"/>
                </a:lnTo>
                <a:lnTo>
                  <a:pt x="0" y="1457"/>
                </a:lnTo>
                <a:lnTo>
                  <a:pt x="0" y="1531"/>
                </a:lnTo>
                <a:lnTo>
                  <a:pt x="6" y="1604"/>
                </a:lnTo>
                <a:lnTo>
                  <a:pt x="396" y="1673"/>
                </a:lnTo>
                <a:lnTo>
                  <a:pt x="408" y="1725"/>
                </a:lnTo>
                <a:lnTo>
                  <a:pt x="437" y="1823"/>
                </a:lnTo>
                <a:lnTo>
                  <a:pt x="475" y="1917"/>
                </a:lnTo>
                <a:lnTo>
                  <a:pt x="523" y="2006"/>
                </a:lnTo>
                <a:lnTo>
                  <a:pt x="550" y="2049"/>
                </a:lnTo>
                <a:lnTo>
                  <a:pt x="317" y="2368"/>
                </a:lnTo>
                <a:lnTo>
                  <a:pt x="369" y="2430"/>
                </a:lnTo>
                <a:lnTo>
                  <a:pt x="483" y="2542"/>
                </a:lnTo>
                <a:lnTo>
                  <a:pt x="544" y="2593"/>
                </a:lnTo>
                <a:lnTo>
                  <a:pt x="873" y="2367"/>
                </a:lnTo>
                <a:lnTo>
                  <a:pt x="916" y="2394"/>
                </a:lnTo>
                <a:lnTo>
                  <a:pt x="1007" y="2440"/>
                </a:lnTo>
                <a:lnTo>
                  <a:pt x="1103" y="2478"/>
                </a:lnTo>
                <a:lnTo>
                  <a:pt x="1202" y="2506"/>
                </a:lnTo>
                <a:lnTo>
                  <a:pt x="1255" y="2516"/>
                </a:lnTo>
                <a:lnTo>
                  <a:pt x="1315" y="2907"/>
                </a:lnTo>
                <a:lnTo>
                  <a:pt x="1383" y="2910"/>
                </a:lnTo>
                <a:lnTo>
                  <a:pt x="1449" y="2910"/>
                </a:lnTo>
                <a:lnTo>
                  <a:pt x="1542" y="2910"/>
                </a:lnTo>
                <a:lnTo>
                  <a:pt x="1634" y="2900"/>
                </a:lnTo>
                <a:lnTo>
                  <a:pt x="1709" y="2502"/>
                </a:lnTo>
                <a:lnTo>
                  <a:pt x="1758" y="2489"/>
                </a:lnTo>
                <a:lnTo>
                  <a:pt x="1853" y="2456"/>
                </a:lnTo>
                <a:lnTo>
                  <a:pt x="1944" y="2414"/>
                </a:lnTo>
                <a:lnTo>
                  <a:pt x="2031" y="2364"/>
                </a:lnTo>
                <a:lnTo>
                  <a:pt x="2072" y="2335"/>
                </a:lnTo>
                <a:lnTo>
                  <a:pt x="2388" y="2567"/>
                </a:lnTo>
                <a:lnTo>
                  <a:pt x="2448" y="2512"/>
                </a:lnTo>
                <a:lnTo>
                  <a:pt x="2561" y="2394"/>
                </a:lnTo>
                <a:lnTo>
                  <a:pt x="2609" y="2329"/>
                </a:lnTo>
                <a:lnTo>
                  <a:pt x="2380" y="1996"/>
                </a:lnTo>
                <a:lnTo>
                  <a:pt x="2403" y="1954"/>
                </a:lnTo>
                <a:lnTo>
                  <a:pt x="2443" y="1869"/>
                </a:lnTo>
                <a:lnTo>
                  <a:pt x="2474" y="1781"/>
                </a:lnTo>
                <a:lnTo>
                  <a:pt x="2499" y="1689"/>
                </a:lnTo>
                <a:lnTo>
                  <a:pt x="2507" y="1642"/>
                </a:lnTo>
                <a:lnTo>
                  <a:pt x="2895" y="1580"/>
                </a:lnTo>
                <a:lnTo>
                  <a:pt x="2899" y="1519"/>
                </a:lnTo>
                <a:lnTo>
                  <a:pt x="2899" y="1457"/>
                </a:lnTo>
                <a:lnTo>
                  <a:pt x="2898" y="1404"/>
                </a:lnTo>
                <a:lnTo>
                  <a:pt x="2888" y="1297"/>
                </a:lnTo>
                <a:lnTo>
                  <a:pt x="2881" y="1245"/>
                </a:lnTo>
                <a:lnTo>
                  <a:pt x="2487" y="1173"/>
                </a:lnTo>
                <a:lnTo>
                  <a:pt x="2474" y="1130"/>
                </a:lnTo>
                <a:lnTo>
                  <a:pt x="2444" y="1048"/>
                </a:lnTo>
                <a:lnTo>
                  <a:pt x="2387" y="930"/>
                </a:lnTo>
                <a:lnTo>
                  <a:pt x="2341" y="856"/>
                </a:lnTo>
                <a:lnTo>
                  <a:pt x="2573" y="536"/>
                </a:lnTo>
                <a:lnTo>
                  <a:pt x="2517" y="471"/>
                </a:lnTo>
                <a:lnTo>
                  <a:pt x="2395" y="350"/>
                </a:lnTo>
                <a:lnTo>
                  <a:pt x="2328" y="297"/>
                </a:lnTo>
                <a:lnTo>
                  <a:pt x="1993" y="528"/>
                </a:lnTo>
                <a:lnTo>
                  <a:pt x="1920" y="487"/>
                </a:lnTo>
                <a:lnTo>
                  <a:pt x="1805" y="438"/>
                </a:lnTo>
                <a:lnTo>
                  <a:pt x="1723" y="412"/>
                </a:lnTo>
                <a:lnTo>
                  <a:pt x="1682" y="402"/>
                </a:lnTo>
                <a:lnTo>
                  <a:pt x="1620" y="10"/>
                </a:lnTo>
                <a:lnTo>
                  <a:pt x="1535" y="2"/>
                </a:lnTo>
                <a:lnTo>
                  <a:pt x="1449" y="0"/>
                </a:lnTo>
                <a:lnTo>
                  <a:pt x="1426" y="0"/>
                </a:lnTo>
                <a:lnTo>
                  <a:pt x="1402" y="0"/>
                </a:lnTo>
                <a:lnTo>
                  <a:pt x="1392" y="0"/>
                </a:lnTo>
                <a:lnTo>
                  <a:pt x="1380" y="0"/>
                </a:lnTo>
                <a:lnTo>
                  <a:pt x="1377" y="0"/>
                </a:lnTo>
                <a:lnTo>
                  <a:pt x="1373" y="0"/>
                </a:lnTo>
                <a:lnTo>
                  <a:pt x="1374" y="0"/>
                </a:lnTo>
                <a:close/>
                <a:moveTo>
                  <a:pt x="1427" y="1002"/>
                </a:moveTo>
                <a:lnTo>
                  <a:pt x="1439" y="1002"/>
                </a:lnTo>
                <a:lnTo>
                  <a:pt x="1450" y="1002"/>
                </a:lnTo>
                <a:lnTo>
                  <a:pt x="1495" y="1003"/>
                </a:lnTo>
                <a:lnTo>
                  <a:pt x="1581" y="1022"/>
                </a:lnTo>
                <a:lnTo>
                  <a:pt x="1660" y="1055"/>
                </a:lnTo>
                <a:lnTo>
                  <a:pt x="1730" y="1103"/>
                </a:lnTo>
                <a:lnTo>
                  <a:pt x="1791" y="1163"/>
                </a:lnTo>
                <a:lnTo>
                  <a:pt x="1838" y="1234"/>
                </a:lnTo>
                <a:lnTo>
                  <a:pt x="1873" y="1313"/>
                </a:lnTo>
                <a:lnTo>
                  <a:pt x="1890" y="1400"/>
                </a:lnTo>
                <a:lnTo>
                  <a:pt x="1891" y="1446"/>
                </a:lnTo>
                <a:lnTo>
                  <a:pt x="1890" y="1490"/>
                </a:lnTo>
                <a:lnTo>
                  <a:pt x="1873" y="1577"/>
                </a:lnTo>
                <a:lnTo>
                  <a:pt x="1838" y="1656"/>
                </a:lnTo>
                <a:lnTo>
                  <a:pt x="1791" y="1727"/>
                </a:lnTo>
                <a:lnTo>
                  <a:pt x="1730" y="1786"/>
                </a:lnTo>
                <a:lnTo>
                  <a:pt x="1660" y="1833"/>
                </a:lnTo>
                <a:lnTo>
                  <a:pt x="1581" y="1866"/>
                </a:lnTo>
                <a:lnTo>
                  <a:pt x="1495" y="1885"/>
                </a:lnTo>
                <a:lnTo>
                  <a:pt x="1450" y="1887"/>
                </a:lnTo>
                <a:lnTo>
                  <a:pt x="1404" y="1885"/>
                </a:lnTo>
                <a:lnTo>
                  <a:pt x="1318" y="1866"/>
                </a:lnTo>
                <a:lnTo>
                  <a:pt x="1239" y="1833"/>
                </a:lnTo>
                <a:lnTo>
                  <a:pt x="1169" y="1786"/>
                </a:lnTo>
                <a:lnTo>
                  <a:pt x="1110" y="1727"/>
                </a:lnTo>
                <a:lnTo>
                  <a:pt x="1063" y="1656"/>
                </a:lnTo>
                <a:lnTo>
                  <a:pt x="1030" y="1577"/>
                </a:lnTo>
                <a:lnTo>
                  <a:pt x="1012" y="1490"/>
                </a:lnTo>
                <a:lnTo>
                  <a:pt x="1010" y="1446"/>
                </a:lnTo>
                <a:lnTo>
                  <a:pt x="1011" y="1401"/>
                </a:lnTo>
                <a:lnTo>
                  <a:pt x="1028" y="1317"/>
                </a:lnTo>
                <a:lnTo>
                  <a:pt x="1060" y="1240"/>
                </a:lnTo>
                <a:lnTo>
                  <a:pt x="1104" y="1170"/>
                </a:lnTo>
                <a:lnTo>
                  <a:pt x="1160" y="1110"/>
                </a:lnTo>
                <a:lnTo>
                  <a:pt x="1226" y="1062"/>
                </a:lnTo>
                <a:lnTo>
                  <a:pt x="1303" y="1026"/>
                </a:lnTo>
                <a:lnTo>
                  <a:pt x="1384" y="1006"/>
                </a:lnTo>
                <a:lnTo>
                  <a:pt x="1427" y="1002"/>
                </a:lnTo>
                <a:close/>
              </a:path>
            </a:pathLst>
          </a:custGeom>
          <a:solidFill>
            <a:srgbClr val="FFC000"/>
          </a:solidFill>
          <a:ln w="349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Group 1"/>
          <p:cNvGrpSpPr/>
          <p:nvPr/>
        </p:nvGrpSpPr>
        <p:grpSpPr>
          <a:xfrm>
            <a:off x="580884" y="1144989"/>
            <a:ext cx="5462113" cy="5074892"/>
            <a:chOff x="1438275" y="666750"/>
            <a:chExt cx="4483100" cy="50038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8" name="Rounded Rectangle 3"/>
            <p:cNvSpPr/>
            <p:nvPr/>
          </p:nvSpPr>
          <p:spPr>
            <a:xfrm>
              <a:off x="1438275" y="66675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5"/>
            <p:cNvSpPr/>
            <p:nvPr/>
          </p:nvSpPr>
          <p:spPr>
            <a:xfrm>
              <a:off x="1545496" y="749300"/>
              <a:ext cx="4233003" cy="11049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8"/>
            <p:cNvCxnSpPr/>
            <p:nvPr/>
          </p:nvCxnSpPr>
          <p:spPr>
            <a:xfrm flipV="1">
              <a:off x="1457124" y="5292727"/>
              <a:ext cx="4458594" cy="28862"/>
            </a:xfrm>
            <a:prstGeom prst="line">
              <a:avLst/>
            </a:prstGeom>
            <a:ln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7"/>
            <p:cNvSpPr/>
            <p:nvPr/>
          </p:nvSpPr>
          <p:spPr>
            <a:xfrm>
              <a:off x="1839697" y="2298920"/>
              <a:ext cx="3627286" cy="9048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Clr>
                  <a:srgbClr val="3333CC"/>
                </a:buClr>
                <a:buSzPct val="60000"/>
              </a:pPr>
              <a:r>
                <a:rPr lang="ru-RU" altLang="ru-RU" sz="2200" dirty="0">
                  <a:latin typeface="Arial" pitchFamily="34" charset="0"/>
                  <a:cs typeface="Arial" pitchFamily="34" charset="0"/>
                </a:rPr>
                <a:t>Количество пропущенных дней по болезни одним ребенком - </a:t>
              </a:r>
              <a:r>
                <a:rPr lang="ru-RU" altLang="ru-RU" sz="2200" b="1" dirty="0">
                  <a:latin typeface="Arial" pitchFamily="34" charset="0"/>
                  <a:cs typeface="Arial" pitchFamily="34" charset="0"/>
                </a:rPr>
                <a:t>13,6</a:t>
              </a:r>
              <a:endParaRPr lang="en-US" sz="2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7"/>
            <p:cNvSpPr/>
            <p:nvPr/>
          </p:nvSpPr>
          <p:spPr>
            <a:xfrm>
              <a:off x="1602647" y="890979"/>
              <a:ext cx="3876676" cy="9710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статистическим  данным департамента образования Белгородской области </a:t>
              </a:r>
            </a:p>
            <a:p>
              <a:pPr algn="ctr"/>
              <a:r>
                <a:rPr lang="ru-RU" sz="1600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(по состоянию на 01.09.2020 г.) </a:t>
              </a:r>
              <a:r>
                <a:rPr lang="ru-RU" sz="2200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2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39"/>
            <p:cNvSpPr/>
            <p:nvPr/>
          </p:nvSpPr>
          <p:spPr>
            <a:xfrm>
              <a:off x="5296500" y="17155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14A085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72"/>
            <p:cNvSpPr/>
            <p:nvPr/>
          </p:nvSpPr>
          <p:spPr>
            <a:xfrm>
              <a:off x="5296500" y="47122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14A085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2"/>
          <p:cNvGrpSpPr/>
          <p:nvPr/>
        </p:nvGrpSpPr>
        <p:grpSpPr>
          <a:xfrm>
            <a:off x="6228680" y="1152937"/>
            <a:ext cx="5221201" cy="5043087"/>
            <a:chOff x="6121400" y="647700"/>
            <a:chExt cx="4483100" cy="50038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21" name="Rounded Rectangle 31"/>
            <p:cNvSpPr/>
            <p:nvPr/>
          </p:nvSpPr>
          <p:spPr>
            <a:xfrm>
              <a:off x="6121400" y="6477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32"/>
            <p:cNvSpPr/>
            <p:nvPr/>
          </p:nvSpPr>
          <p:spPr>
            <a:xfrm>
              <a:off x="6220552" y="739774"/>
              <a:ext cx="4314825" cy="109537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34"/>
            <p:cNvSpPr/>
            <p:nvPr/>
          </p:nvSpPr>
          <p:spPr>
            <a:xfrm>
              <a:off x="6778625" y="2038350"/>
              <a:ext cx="3644900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1700" dirty="0">
                  <a:latin typeface="Arial" pitchFamily="34" charset="0"/>
                  <a:cs typeface="Arial" pitchFamily="34" charset="0"/>
                </a:rPr>
                <a:t>Информированность детей о здоровье и здоровом стиле поведения (старший дошкольный возраст) - </a:t>
              </a:r>
              <a:r>
                <a:rPr lang="ru-RU" altLang="ru-RU" sz="1700" b="1" dirty="0">
                  <a:latin typeface="Arial" pitchFamily="34" charset="0"/>
                  <a:cs typeface="Arial" pitchFamily="34" charset="0"/>
                </a:rPr>
                <a:t>32,6%</a:t>
              </a:r>
              <a:endParaRPr lang="en-US" sz="17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8"/>
            <p:cNvSpPr/>
            <p:nvPr/>
          </p:nvSpPr>
          <p:spPr>
            <a:xfrm>
              <a:off x="6287228" y="768350"/>
              <a:ext cx="4181475" cy="9161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результатам ежегодного мониторинга здорового стиля поведения  дошкольника  </a:t>
              </a:r>
            </a:p>
            <a:p>
              <a:pPr algn="ctr"/>
              <a:r>
                <a:rPr lang="ru-RU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</a:t>
              </a:r>
              <a:r>
                <a:rPr lang="ru-RU" sz="16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Л.Н. Волошиной</a:t>
              </a:r>
              <a:endParaRPr lang="en-US" sz="1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val 64"/>
            <p:cNvSpPr/>
            <p:nvPr/>
          </p:nvSpPr>
          <p:spPr>
            <a:xfrm flipH="1">
              <a:off x="6288823" y="17155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0070C0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73"/>
            <p:cNvSpPr/>
            <p:nvPr/>
          </p:nvSpPr>
          <p:spPr>
            <a:xfrm flipH="1">
              <a:off x="6288823" y="47122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0070C0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40"/>
            <p:cNvCxnSpPr/>
            <p:nvPr/>
          </p:nvCxnSpPr>
          <p:spPr>
            <a:xfrm flipV="1">
              <a:off x="6121400" y="5292727"/>
              <a:ext cx="4483100" cy="14892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ounded Rectangle 62"/>
          <p:cNvSpPr/>
          <p:nvPr/>
        </p:nvSpPr>
        <p:spPr>
          <a:xfrm>
            <a:off x="5454596" y="2291698"/>
            <a:ext cx="1343770" cy="23039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71"/>
          <p:cNvSpPr/>
          <p:nvPr/>
        </p:nvSpPr>
        <p:spPr>
          <a:xfrm>
            <a:off x="5470498" y="5307364"/>
            <a:ext cx="1280160" cy="23039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"/>
          <p:cNvSpPr/>
          <p:nvPr/>
        </p:nvSpPr>
        <p:spPr>
          <a:xfrm>
            <a:off x="925613" y="4608877"/>
            <a:ext cx="4641505" cy="63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3333CC"/>
              </a:buClr>
              <a:buSzPct val="60000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Доля часто болеющих </a:t>
            </a:r>
          </a:p>
          <a:p>
            <a:pPr algn="ctr">
              <a:lnSpc>
                <a:spcPct val="80000"/>
              </a:lnSpc>
              <a:buClr>
                <a:srgbClr val="3333CC"/>
              </a:buClr>
              <a:buSzPct val="60000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детей - </a:t>
            </a:r>
            <a:r>
              <a:rPr lang="ru-RU" altLang="ru-RU" sz="2200" b="1" dirty="0">
                <a:latin typeface="Arial" pitchFamily="34" charset="0"/>
                <a:cs typeface="Arial" pitchFamily="34" charset="0"/>
              </a:rPr>
              <a:t>51,5 %</a:t>
            </a:r>
            <a:endParaRPr lang="en-US" altLang="ru-RU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6979744" y="3685299"/>
          <a:ext cx="4210592" cy="191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9007476" y="4516341"/>
            <a:ext cx="511911" cy="254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21%</a:t>
            </a:r>
            <a:endParaRPr lang="ru-RU" sz="1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865679" y="5295164"/>
            <a:ext cx="635128" cy="24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42,7%</a:t>
            </a:r>
            <a:endParaRPr lang="ru-RU" sz="1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0596" y="4294141"/>
            <a:ext cx="806884" cy="310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26,3%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0" name="Freeform: Shape 7">
            <a:extLst>
              <a:ext uri="{FF2B5EF4-FFF2-40B4-BE49-F238E27FC236}">
                <a16:creationId xmlns:a16="http://schemas.microsoft.com/office/drawing/2014/main" id="{8FFA21A3-F17A-4FD2-BB57-74EE5EDC99DB}"/>
              </a:ext>
            </a:extLst>
          </p:cNvPr>
          <p:cNvSpPr>
            <a:spLocks/>
          </p:cNvSpPr>
          <p:nvPr/>
        </p:nvSpPr>
        <p:spPr bwMode="auto">
          <a:xfrm>
            <a:off x="739473" y="2276325"/>
            <a:ext cx="4898760" cy="1834500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</a:pP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Freeform: Shape 7">
            <a:extLst>
              <a:ext uri="{FF2B5EF4-FFF2-40B4-BE49-F238E27FC236}">
                <a16:creationId xmlns:a16="http://schemas.microsoft.com/office/drawing/2014/main" id="{8FFA21A3-F17A-4FD2-BB57-74EE5EDC99DB}"/>
              </a:ext>
            </a:extLst>
          </p:cNvPr>
          <p:cNvSpPr>
            <a:spLocks/>
          </p:cNvSpPr>
          <p:nvPr/>
        </p:nvSpPr>
        <p:spPr bwMode="auto">
          <a:xfrm>
            <a:off x="788536" y="4348637"/>
            <a:ext cx="4898760" cy="1113909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</a:pP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Freeform 13">
            <a:extLst>
              <a:ext uri="{FF2B5EF4-FFF2-40B4-BE49-F238E27FC236}">
                <a16:creationId xmlns:a16="http://schemas.microsoft.com/office/drawing/2014/main" id="{109F169D-B088-41A4-9AA5-111CE7505E27}"/>
              </a:ext>
            </a:extLst>
          </p:cNvPr>
          <p:cNvSpPr>
            <a:spLocks/>
          </p:cNvSpPr>
          <p:nvPr/>
        </p:nvSpPr>
        <p:spPr bwMode="auto">
          <a:xfrm>
            <a:off x="4957528" y="705251"/>
            <a:ext cx="766515" cy="1630296"/>
          </a:xfrm>
          <a:custGeom>
            <a:avLst/>
            <a:gdLst>
              <a:gd name="T0" fmla="*/ 333 w 353"/>
              <a:gd name="T1" fmla="*/ 601 h 754"/>
              <a:gd name="T2" fmla="*/ 253 w 353"/>
              <a:gd name="T3" fmla="*/ 419 h 754"/>
              <a:gd name="T4" fmla="*/ 150 w 353"/>
              <a:gd name="T5" fmla="*/ 291 h 754"/>
              <a:gd name="T6" fmla="*/ 145 w 353"/>
              <a:gd name="T7" fmla="*/ 261 h 754"/>
              <a:gd name="T8" fmla="*/ 143 w 353"/>
              <a:gd name="T9" fmla="*/ 19 h 754"/>
              <a:gd name="T10" fmla="*/ 118 w 353"/>
              <a:gd name="T11" fmla="*/ 0 h 754"/>
              <a:gd name="T12" fmla="*/ 117 w 353"/>
              <a:gd name="T13" fmla="*/ 0 h 754"/>
              <a:gd name="T14" fmla="*/ 77 w 353"/>
              <a:gd name="T15" fmla="*/ 88 h 754"/>
              <a:gd name="T16" fmla="*/ 46 w 353"/>
              <a:gd name="T17" fmla="*/ 176 h 754"/>
              <a:gd name="T18" fmla="*/ 74 w 353"/>
              <a:gd name="T19" fmla="*/ 379 h 754"/>
              <a:gd name="T20" fmla="*/ 230 w 353"/>
              <a:gd name="T21" fmla="*/ 691 h 754"/>
              <a:gd name="T22" fmla="*/ 333 w 353"/>
              <a:gd name="T23" fmla="*/ 601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3" h="754">
                <a:moveTo>
                  <a:pt x="333" y="601"/>
                </a:moveTo>
                <a:cubicBezTo>
                  <a:pt x="313" y="453"/>
                  <a:pt x="298" y="473"/>
                  <a:pt x="253" y="419"/>
                </a:cubicBezTo>
                <a:cubicBezTo>
                  <a:pt x="216" y="374"/>
                  <a:pt x="166" y="334"/>
                  <a:pt x="150" y="291"/>
                </a:cubicBezTo>
                <a:cubicBezTo>
                  <a:pt x="147" y="281"/>
                  <a:pt x="145" y="271"/>
                  <a:pt x="145" y="261"/>
                </a:cubicBezTo>
                <a:cubicBezTo>
                  <a:pt x="146" y="211"/>
                  <a:pt x="195" y="77"/>
                  <a:pt x="143" y="19"/>
                </a:cubicBezTo>
                <a:cubicBezTo>
                  <a:pt x="136" y="11"/>
                  <a:pt x="128" y="5"/>
                  <a:pt x="118" y="0"/>
                </a:cubicBezTo>
                <a:cubicBezTo>
                  <a:pt x="118" y="0"/>
                  <a:pt x="117" y="0"/>
                  <a:pt x="117" y="0"/>
                </a:cubicBezTo>
                <a:cubicBezTo>
                  <a:pt x="117" y="0"/>
                  <a:pt x="97" y="36"/>
                  <a:pt x="77" y="88"/>
                </a:cubicBezTo>
                <a:cubicBezTo>
                  <a:pt x="66" y="114"/>
                  <a:pt x="55" y="145"/>
                  <a:pt x="46" y="176"/>
                </a:cubicBezTo>
                <a:cubicBezTo>
                  <a:pt x="22" y="269"/>
                  <a:pt x="0" y="243"/>
                  <a:pt x="74" y="379"/>
                </a:cubicBezTo>
                <a:cubicBezTo>
                  <a:pt x="148" y="516"/>
                  <a:pt x="228" y="628"/>
                  <a:pt x="230" y="691"/>
                </a:cubicBezTo>
                <a:cubicBezTo>
                  <a:pt x="232" y="754"/>
                  <a:pt x="353" y="750"/>
                  <a:pt x="333" y="601"/>
                </a:cubicBezTo>
                <a:close/>
              </a:path>
            </a:pathLst>
          </a:custGeom>
          <a:solidFill>
            <a:srgbClr val="F6C7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EF3B9CDB-396D-41C9-B0D1-6938ED9F3CF8}"/>
              </a:ext>
            </a:extLst>
          </p:cNvPr>
          <p:cNvSpPr>
            <a:spLocks/>
          </p:cNvSpPr>
          <p:nvPr/>
        </p:nvSpPr>
        <p:spPr bwMode="auto">
          <a:xfrm>
            <a:off x="5124576" y="705251"/>
            <a:ext cx="138502" cy="190307"/>
          </a:xfrm>
          <a:custGeom>
            <a:avLst/>
            <a:gdLst>
              <a:gd name="T0" fmla="*/ 41 w 64"/>
              <a:gd name="T1" fmla="*/ 0 h 88"/>
              <a:gd name="T2" fmla="*/ 40 w 64"/>
              <a:gd name="T3" fmla="*/ 0 h 88"/>
              <a:gd name="T4" fmla="*/ 0 w 64"/>
              <a:gd name="T5" fmla="*/ 88 h 88"/>
              <a:gd name="T6" fmla="*/ 41 w 64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88">
                <a:moveTo>
                  <a:pt x="41" y="0"/>
                </a:moveTo>
                <a:cubicBezTo>
                  <a:pt x="41" y="0"/>
                  <a:pt x="40" y="0"/>
                  <a:pt x="40" y="0"/>
                </a:cubicBezTo>
                <a:cubicBezTo>
                  <a:pt x="40" y="0"/>
                  <a:pt x="20" y="36"/>
                  <a:pt x="0" y="88"/>
                </a:cubicBezTo>
                <a:cubicBezTo>
                  <a:pt x="24" y="80"/>
                  <a:pt x="64" y="58"/>
                  <a:pt x="4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9" name="Freeform: Shape 22">
            <a:extLst>
              <a:ext uri="{FF2B5EF4-FFF2-40B4-BE49-F238E27FC236}">
                <a16:creationId xmlns:a16="http://schemas.microsoft.com/office/drawing/2014/main" id="{F317AA21-DA93-4267-9F33-F00DA7DBD21C}"/>
              </a:ext>
            </a:extLst>
          </p:cNvPr>
          <p:cNvSpPr/>
          <p:nvPr/>
        </p:nvSpPr>
        <p:spPr>
          <a:xfrm rot="176613">
            <a:off x="1892095" y="990538"/>
            <a:ext cx="7671663" cy="506352"/>
          </a:xfrm>
          <a:custGeom>
            <a:avLst/>
            <a:gdLst>
              <a:gd name="connsiteX0" fmla="*/ 1001234 w 10349927"/>
              <a:gd name="connsiteY0" fmla="*/ 500959 h 669834"/>
              <a:gd name="connsiteX1" fmla="*/ 9314809 w 10349927"/>
              <a:gd name="connsiteY1" fmla="*/ 25098 h 669834"/>
              <a:gd name="connsiteX2" fmla="*/ 9314809 w 10349927"/>
              <a:gd name="connsiteY2" fmla="*/ 127735 h 669834"/>
              <a:gd name="connsiteX3" fmla="*/ 1066548 w 10349927"/>
              <a:gd name="connsiteY3" fmla="*/ 650249 h 669834"/>
              <a:gd name="connsiteX4" fmla="*/ 1001234 w 10349927"/>
              <a:gd name="connsiteY4" fmla="*/ 500959 h 669834"/>
              <a:gd name="connsiteX0" fmla="*/ 0 w 9348693"/>
              <a:gd name="connsiteY0" fmla="*/ 500959 h 650249"/>
              <a:gd name="connsiteX1" fmla="*/ 8313575 w 9348693"/>
              <a:gd name="connsiteY1" fmla="*/ 25098 h 650249"/>
              <a:gd name="connsiteX2" fmla="*/ 8313575 w 9348693"/>
              <a:gd name="connsiteY2" fmla="*/ 127735 h 650249"/>
              <a:gd name="connsiteX3" fmla="*/ 65314 w 9348693"/>
              <a:gd name="connsiteY3" fmla="*/ 650249 h 650249"/>
              <a:gd name="connsiteX4" fmla="*/ 0 w 9348693"/>
              <a:gd name="connsiteY4" fmla="*/ 500959 h 650249"/>
              <a:gd name="connsiteX0" fmla="*/ 0 w 8313575"/>
              <a:gd name="connsiteY0" fmla="*/ 475861 h 625151"/>
              <a:gd name="connsiteX1" fmla="*/ 8313575 w 8313575"/>
              <a:gd name="connsiteY1" fmla="*/ 0 h 625151"/>
              <a:gd name="connsiteX2" fmla="*/ 8313575 w 8313575"/>
              <a:gd name="connsiteY2" fmla="*/ 102637 h 625151"/>
              <a:gd name="connsiteX3" fmla="*/ 65314 w 8313575"/>
              <a:gd name="connsiteY3" fmla="*/ 625151 h 625151"/>
              <a:gd name="connsiteX4" fmla="*/ 0 w 8313575"/>
              <a:gd name="connsiteY4" fmla="*/ 475861 h 625151"/>
              <a:gd name="connsiteX0" fmla="*/ 0 w 8313575"/>
              <a:gd name="connsiteY0" fmla="*/ 475861 h 625151"/>
              <a:gd name="connsiteX1" fmla="*/ 8313575 w 8313575"/>
              <a:gd name="connsiteY1" fmla="*/ 0 h 625151"/>
              <a:gd name="connsiteX2" fmla="*/ 8313575 w 8313575"/>
              <a:gd name="connsiteY2" fmla="*/ 102637 h 625151"/>
              <a:gd name="connsiteX3" fmla="*/ 65314 w 8313575"/>
              <a:gd name="connsiteY3" fmla="*/ 625151 h 625151"/>
              <a:gd name="connsiteX4" fmla="*/ 0 w 8313575"/>
              <a:gd name="connsiteY4" fmla="*/ 475861 h 625151"/>
              <a:gd name="connsiteX0" fmla="*/ 0 w 8313575"/>
              <a:gd name="connsiteY0" fmla="*/ 475861 h 625151"/>
              <a:gd name="connsiteX1" fmla="*/ 8313575 w 8313575"/>
              <a:gd name="connsiteY1" fmla="*/ 0 h 625151"/>
              <a:gd name="connsiteX2" fmla="*/ 8313575 w 8313575"/>
              <a:gd name="connsiteY2" fmla="*/ 102637 h 625151"/>
              <a:gd name="connsiteX3" fmla="*/ 65314 w 8313575"/>
              <a:gd name="connsiteY3" fmla="*/ 625151 h 625151"/>
              <a:gd name="connsiteX4" fmla="*/ 0 w 8313575"/>
              <a:gd name="connsiteY4" fmla="*/ 475861 h 62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3575" h="625151">
                <a:moveTo>
                  <a:pt x="0" y="475861"/>
                </a:moveTo>
                <a:lnTo>
                  <a:pt x="8313575" y="0"/>
                </a:lnTo>
                <a:lnTo>
                  <a:pt x="8313575" y="102637"/>
                </a:lnTo>
                <a:lnTo>
                  <a:pt x="65314" y="625151"/>
                </a:lnTo>
                <a:lnTo>
                  <a:pt x="0" y="4758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reeform 15">
            <a:extLst>
              <a:ext uri="{FF2B5EF4-FFF2-40B4-BE49-F238E27FC236}">
                <a16:creationId xmlns:a16="http://schemas.microsoft.com/office/drawing/2014/main" id="{63FD0F29-CF78-4518-BA1F-AB66F6F32B8D}"/>
              </a:ext>
            </a:extLst>
          </p:cNvPr>
          <p:cNvSpPr>
            <a:spLocks/>
          </p:cNvSpPr>
          <p:nvPr/>
        </p:nvSpPr>
        <p:spPr bwMode="auto">
          <a:xfrm>
            <a:off x="5221845" y="566751"/>
            <a:ext cx="1281401" cy="1870294"/>
          </a:xfrm>
          <a:custGeom>
            <a:avLst/>
            <a:gdLst>
              <a:gd name="T0" fmla="*/ 578 w 590"/>
              <a:gd name="T1" fmla="*/ 208 h 865"/>
              <a:gd name="T2" fmla="*/ 525 w 590"/>
              <a:gd name="T3" fmla="*/ 159 h 865"/>
              <a:gd name="T4" fmla="*/ 464 w 590"/>
              <a:gd name="T5" fmla="*/ 118 h 865"/>
              <a:gd name="T6" fmla="*/ 459 w 590"/>
              <a:gd name="T7" fmla="*/ 115 h 865"/>
              <a:gd name="T8" fmla="*/ 426 w 590"/>
              <a:gd name="T9" fmla="*/ 102 h 865"/>
              <a:gd name="T10" fmla="*/ 365 w 590"/>
              <a:gd name="T11" fmla="*/ 74 h 865"/>
              <a:gd name="T12" fmla="*/ 315 w 590"/>
              <a:gd name="T13" fmla="*/ 52 h 865"/>
              <a:gd name="T14" fmla="*/ 300 w 590"/>
              <a:gd name="T15" fmla="*/ 49 h 865"/>
              <a:gd name="T16" fmla="*/ 171 w 590"/>
              <a:gd name="T17" fmla="*/ 35 h 865"/>
              <a:gd name="T18" fmla="*/ 154 w 590"/>
              <a:gd name="T19" fmla="*/ 29 h 865"/>
              <a:gd name="T20" fmla="*/ 25 w 590"/>
              <a:gd name="T21" fmla="*/ 119 h 865"/>
              <a:gd name="T22" fmla="*/ 5 w 590"/>
              <a:gd name="T23" fmla="*/ 379 h 865"/>
              <a:gd name="T24" fmla="*/ 77 w 590"/>
              <a:gd name="T25" fmla="*/ 649 h 865"/>
              <a:gd name="T26" fmla="*/ 99 w 590"/>
              <a:gd name="T27" fmla="*/ 862 h 865"/>
              <a:gd name="T28" fmla="*/ 483 w 590"/>
              <a:gd name="T29" fmla="*/ 865 h 865"/>
              <a:gd name="T30" fmla="*/ 518 w 590"/>
              <a:gd name="T31" fmla="*/ 633 h 865"/>
              <a:gd name="T32" fmla="*/ 569 w 590"/>
              <a:gd name="T33" fmla="*/ 442 h 865"/>
              <a:gd name="T34" fmla="*/ 583 w 590"/>
              <a:gd name="T35" fmla="*/ 324 h 865"/>
              <a:gd name="T36" fmla="*/ 578 w 590"/>
              <a:gd name="T37" fmla="*/ 208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0" h="865">
                <a:moveTo>
                  <a:pt x="578" y="208"/>
                </a:moveTo>
                <a:cubicBezTo>
                  <a:pt x="568" y="181"/>
                  <a:pt x="550" y="166"/>
                  <a:pt x="525" y="159"/>
                </a:cubicBezTo>
                <a:cubicBezTo>
                  <a:pt x="501" y="151"/>
                  <a:pt x="485" y="132"/>
                  <a:pt x="464" y="118"/>
                </a:cubicBezTo>
                <a:cubicBezTo>
                  <a:pt x="462" y="117"/>
                  <a:pt x="461" y="116"/>
                  <a:pt x="459" y="115"/>
                </a:cubicBezTo>
                <a:cubicBezTo>
                  <a:pt x="449" y="109"/>
                  <a:pt x="439" y="104"/>
                  <a:pt x="426" y="102"/>
                </a:cubicBezTo>
                <a:cubicBezTo>
                  <a:pt x="398" y="97"/>
                  <a:pt x="384" y="85"/>
                  <a:pt x="365" y="74"/>
                </a:cubicBezTo>
                <a:cubicBezTo>
                  <a:pt x="353" y="66"/>
                  <a:pt x="338" y="58"/>
                  <a:pt x="315" y="52"/>
                </a:cubicBezTo>
                <a:cubicBezTo>
                  <a:pt x="310" y="51"/>
                  <a:pt x="305" y="49"/>
                  <a:pt x="300" y="49"/>
                </a:cubicBezTo>
                <a:cubicBezTo>
                  <a:pt x="251" y="40"/>
                  <a:pt x="240" y="61"/>
                  <a:pt x="171" y="35"/>
                </a:cubicBezTo>
                <a:cubicBezTo>
                  <a:pt x="165" y="33"/>
                  <a:pt x="159" y="31"/>
                  <a:pt x="154" y="29"/>
                </a:cubicBezTo>
                <a:cubicBezTo>
                  <a:pt x="58" y="0"/>
                  <a:pt x="23" y="61"/>
                  <a:pt x="25" y="119"/>
                </a:cubicBezTo>
                <a:cubicBezTo>
                  <a:pt x="28" y="180"/>
                  <a:pt x="10" y="244"/>
                  <a:pt x="5" y="379"/>
                </a:cubicBezTo>
                <a:cubicBezTo>
                  <a:pt x="0" y="514"/>
                  <a:pt x="56" y="586"/>
                  <a:pt x="77" y="649"/>
                </a:cubicBezTo>
                <a:cubicBezTo>
                  <a:pt x="99" y="713"/>
                  <a:pt x="99" y="862"/>
                  <a:pt x="99" y="862"/>
                </a:cubicBezTo>
                <a:cubicBezTo>
                  <a:pt x="483" y="865"/>
                  <a:pt x="483" y="865"/>
                  <a:pt x="483" y="865"/>
                </a:cubicBezTo>
                <a:cubicBezTo>
                  <a:pt x="483" y="800"/>
                  <a:pt x="488" y="679"/>
                  <a:pt x="518" y="633"/>
                </a:cubicBezTo>
                <a:cubicBezTo>
                  <a:pt x="549" y="587"/>
                  <a:pt x="564" y="486"/>
                  <a:pt x="569" y="442"/>
                </a:cubicBezTo>
                <a:cubicBezTo>
                  <a:pt x="575" y="397"/>
                  <a:pt x="573" y="398"/>
                  <a:pt x="583" y="324"/>
                </a:cubicBezTo>
                <a:cubicBezTo>
                  <a:pt x="590" y="272"/>
                  <a:pt x="588" y="235"/>
                  <a:pt x="578" y="208"/>
                </a:cubicBezTo>
                <a:close/>
              </a:path>
            </a:pathLst>
          </a:custGeom>
          <a:solidFill>
            <a:srgbClr val="F6C7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18">
            <a:extLst>
              <a:ext uri="{FF2B5EF4-FFF2-40B4-BE49-F238E27FC236}">
                <a16:creationId xmlns:a16="http://schemas.microsoft.com/office/drawing/2014/main" id="{C4CDC138-7023-4F74-A93D-20D1F9ACF503}"/>
              </a:ext>
            </a:extLst>
          </p:cNvPr>
          <p:cNvSpPr>
            <a:spLocks/>
          </p:cNvSpPr>
          <p:nvPr/>
        </p:nvSpPr>
        <p:spPr bwMode="auto">
          <a:xfrm>
            <a:off x="5345524" y="2059771"/>
            <a:ext cx="1025565" cy="470047"/>
          </a:xfrm>
          <a:custGeom>
            <a:avLst/>
            <a:gdLst>
              <a:gd name="T0" fmla="*/ 0 w 982"/>
              <a:gd name="T1" fmla="*/ 313 h 395"/>
              <a:gd name="T2" fmla="*/ 12 w 982"/>
              <a:gd name="T3" fmla="*/ 10 h 395"/>
              <a:gd name="T4" fmla="*/ 982 w 982"/>
              <a:gd name="T5" fmla="*/ 0 h 395"/>
              <a:gd name="T6" fmla="*/ 965 w 982"/>
              <a:gd name="T7" fmla="*/ 395 h 395"/>
              <a:gd name="T8" fmla="*/ 0 w 982"/>
              <a:gd name="T9" fmla="*/ 313 h 395"/>
              <a:gd name="connsiteX0" fmla="*/ 83 w 9878"/>
              <a:gd name="connsiteY0" fmla="*/ 9625 h 10000"/>
              <a:gd name="connsiteX1" fmla="*/ 0 w 9878"/>
              <a:gd name="connsiteY1" fmla="*/ 253 h 10000"/>
              <a:gd name="connsiteX2" fmla="*/ 9878 w 9878"/>
              <a:gd name="connsiteY2" fmla="*/ 0 h 10000"/>
              <a:gd name="connsiteX3" fmla="*/ 9705 w 9878"/>
              <a:gd name="connsiteY3" fmla="*/ 10000 h 10000"/>
              <a:gd name="connsiteX4" fmla="*/ 83 w 9878"/>
              <a:gd name="connsiteY4" fmla="*/ 9625 h 10000"/>
              <a:gd name="connsiteX0" fmla="*/ 84 w 10000"/>
              <a:gd name="connsiteY0" fmla="*/ 9625 h 10131"/>
              <a:gd name="connsiteX1" fmla="*/ 0 w 10000"/>
              <a:gd name="connsiteY1" fmla="*/ 253 h 10131"/>
              <a:gd name="connsiteX2" fmla="*/ 10000 w 10000"/>
              <a:gd name="connsiteY2" fmla="*/ 0 h 10131"/>
              <a:gd name="connsiteX3" fmla="*/ 9914 w 10000"/>
              <a:gd name="connsiteY3" fmla="*/ 10131 h 10131"/>
              <a:gd name="connsiteX4" fmla="*/ 84 w 10000"/>
              <a:gd name="connsiteY4" fmla="*/ 9625 h 1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31">
                <a:moveTo>
                  <a:pt x="84" y="9625"/>
                </a:moveTo>
                <a:lnTo>
                  <a:pt x="0" y="253"/>
                </a:lnTo>
                <a:lnTo>
                  <a:pt x="10000" y="0"/>
                </a:lnTo>
                <a:cubicBezTo>
                  <a:pt x="9941" y="3333"/>
                  <a:pt x="9973" y="6798"/>
                  <a:pt x="9914" y="10131"/>
                </a:cubicBezTo>
                <a:lnTo>
                  <a:pt x="84" y="96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9">
            <a:extLst>
              <a:ext uri="{FF2B5EF4-FFF2-40B4-BE49-F238E27FC236}">
                <a16:creationId xmlns:a16="http://schemas.microsoft.com/office/drawing/2014/main" id="{E49BE1B7-A761-4AD1-AFC3-9E4DAB49255B}"/>
              </a:ext>
            </a:extLst>
          </p:cNvPr>
          <p:cNvSpPr>
            <a:spLocks/>
          </p:cNvSpPr>
          <p:nvPr/>
        </p:nvSpPr>
        <p:spPr bwMode="auto">
          <a:xfrm>
            <a:off x="5235589" y="2216079"/>
            <a:ext cx="1230652" cy="3063294"/>
          </a:xfrm>
          <a:custGeom>
            <a:avLst/>
            <a:gdLst>
              <a:gd name="T0" fmla="*/ 22 w 1164"/>
              <a:gd name="T1" fmla="*/ 0 h 986"/>
              <a:gd name="T2" fmla="*/ 1164 w 1164"/>
              <a:gd name="T3" fmla="*/ 0 h 986"/>
              <a:gd name="T4" fmla="*/ 1164 w 1164"/>
              <a:gd name="T5" fmla="*/ 986 h 986"/>
              <a:gd name="T6" fmla="*/ 0 w 1164"/>
              <a:gd name="T7" fmla="*/ 986 h 986"/>
              <a:gd name="T8" fmla="*/ 22 w 1164"/>
              <a:gd name="T9" fmla="*/ 0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4" h="986">
                <a:moveTo>
                  <a:pt x="22" y="0"/>
                </a:moveTo>
                <a:lnTo>
                  <a:pt x="1164" y="0"/>
                </a:lnTo>
                <a:lnTo>
                  <a:pt x="1164" y="986"/>
                </a:lnTo>
                <a:lnTo>
                  <a:pt x="0" y="986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D3768364-37DD-4F7E-AFE2-0F5AF1494662}"/>
              </a:ext>
            </a:extLst>
          </p:cNvPr>
          <p:cNvSpPr>
            <a:spLocks/>
          </p:cNvSpPr>
          <p:nvPr/>
        </p:nvSpPr>
        <p:spPr bwMode="auto">
          <a:xfrm>
            <a:off x="5228189" y="849837"/>
            <a:ext cx="152246" cy="719995"/>
          </a:xfrm>
          <a:custGeom>
            <a:avLst/>
            <a:gdLst>
              <a:gd name="T0" fmla="*/ 13 w 70"/>
              <a:gd name="T1" fmla="*/ 333 h 333"/>
              <a:gd name="T2" fmla="*/ 25 w 70"/>
              <a:gd name="T3" fmla="*/ 272 h 333"/>
              <a:gd name="T4" fmla="*/ 20 w 70"/>
              <a:gd name="T5" fmla="*/ 242 h 333"/>
              <a:gd name="T6" fmla="*/ 18 w 70"/>
              <a:gd name="T7" fmla="*/ 0 h 333"/>
              <a:gd name="T8" fmla="*/ 1 w 70"/>
              <a:gd name="T9" fmla="*/ 215 h 333"/>
              <a:gd name="T10" fmla="*/ 13 w 70"/>
              <a:gd name="T11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333">
                <a:moveTo>
                  <a:pt x="13" y="333"/>
                </a:moveTo>
                <a:cubicBezTo>
                  <a:pt x="13" y="333"/>
                  <a:pt x="18" y="307"/>
                  <a:pt x="25" y="272"/>
                </a:cubicBezTo>
                <a:cubicBezTo>
                  <a:pt x="22" y="262"/>
                  <a:pt x="20" y="252"/>
                  <a:pt x="20" y="242"/>
                </a:cubicBezTo>
                <a:cubicBezTo>
                  <a:pt x="21" y="192"/>
                  <a:pt x="70" y="58"/>
                  <a:pt x="18" y="0"/>
                </a:cubicBezTo>
                <a:cubicBezTo>
                  <a:pt x="9" y="44"/>
                  <a:pt x="3" y="180"/>
                  <a:pt x="1" y="215"/>
                </a:cubicBezTo>
                <a:cubicBezTo>
                  <a:pt x="0" y="252"/>
                  <a:pt x="13" y="333"/>
                  <a:pt x="13" y="333"/>
                </a:cubicBezTo>
                <a:close/>
              </a:path>
            </a:pathLst>
          </a:custGeom>
          <a:solidFill>
            <a:srgbClr val="F3B67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Oval 265">
            <a:extLst>
              <a:ext uri="{FF2B5EF4-FFF2-40B4-BE49-F238E27FC236}">
                <a16:creationId xmlns:a16="http://schemas.microsoft.com/office/drawing/2014/main" id="{CE0544BF-B0C0-4014-B37F-7B2CFC38DE31}"/>
              </a:ext>
            </a:extLst>
          </p:cNvPr>
          <p:cNvSpPr/>
          <p:nvPr/>
        </p:nvSpPr>
        <p:spPr>
          <a:xfrm>
            <a:off x="1995349" y="1227598"/>
            <a:ext cx="323865" cy="32386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Connector 271">
            <a:extLst>
              <a:ext uri="{FF2B5EF4-FFF2-40B4-BE49-F238E27FC236}">
                <a16:creationId xmlns:a16="http://schemas.microsoft.com/office/drawing/2014/main" id="{C954A52E-D088-4E83-B5E5-38F42C7FB8D2}"/>
              </a:ext>
            </a:extLst>
          </p:cNvPr>
          <p:cNvCxnSpPr>
            <a:cxnSpLocks/>
          </p:cNvCxnSpPr>
          <p:nvPr/>
        </p:nvCxnSpPr>
        <p:spPr>
          <a:xfrm flipH="1">
            <a:off x="1046502" y="1477213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272">
            <a:extLst>
              <a:ext uri="{FF2B5EF4-FFF2-40B4-BE49-F238E27FC236}">
                <a16:creationId xmlns:a16="http://schemas.microsoft.com/office/drawing/2014/main" id="{E1CB5EBC-CEED-4877-A6E0-E230D7461D6F}"/>
              </a:ext>
            </a:extLst>
          </p:cNvPr>
          <p:cNvCxnSpPr>
            <a:cxnSpLocks/>
          </p:cNvCxnSpPr>
          <p:nvPr/>
        </p:nvCxnSpPr>
        <p:spPr>
          <a:xfrm>
            <a:off x="2147400" y="1477213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9">
            <a:extLst>
              <a:ext uri="{FF2B5EF4-FFF2-40B4-BE49-F238E27FC236}">
                <a16:creationId xmlns:a16="http://schemas.microsoft.com/office/drawing/2014/main" id="{E6243C86-75E2-45CA-A4B1-FE209D22102A}"/>
              </a:ext>
            </a:extLst>
          </p:cNvPr>
          <p:cNvSpPr>
            <a:spLocks/>
          </p:cNvSpPr>
          <p:nvPr/>
        </p:nvSpPr>
        <p:spPr bwMode="auto">
          <a:xfrm>
            <a:off x="739292" y="4163149"/>
            <a:ext cx="2834414" cy="124204"/>
          </a:xfrm>
          <a:custGeom>
            <a:avLst/>
            <a:gdLst>
              <a:gd name="T0" fmla="*/ 933 w 954"/>
              <a:gd name="T1" fmla="*/ 0 h 42"/>
              <a:gd name="T2" fmla="*/ 852 w 954"/>
              <a:gd name="T3" fmla="*/ 0 h 42"/>
              <a:gd name="T4" fmla="*/ 21 w 954"/>
              <a:gd name="T5" fmla="*/ 0 h 42"/>
              <a:gd name="T6" fmla="*/ 0 w 954"/>
              <a:gd name="T7" fmla="*/ 21 h 42"/>
              <a:gd name="T8" fmla="*/ 0 w 954"/>
              <a:gd name="T9" fmla="*/ 21 h 42"/>
              <a:gd name="T10" fmla="*/ 21 w 954"/>
              <a:gd name="T11" fmla="*/ 42 h 42"/>
              <a:gd name="T12" fmla="*/ 852 w 954"/>
              <a:gd name="T13" fmla="*/ 42 h 42"/>
              <a:gd name="T14" fmla="*/ 933 w 954"/>
              <a:gd name="T15" fmla="*/ 42 h 42"/>
              <a:gd name="T16" fmla="*/ 954 w 954"/>
              <a:gd name="T17" fmla="*/ 21 h 42"/>
              <a:gd name="T18" fmla="*/ 954 w 954"/>
              <a:gd name="T19" fmla="*/ 21 h 42"/>
              <a:gd name="T20" fmla="*/ 933 w 954"/>
              <a:gd name="T2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4" h="42">
                <a:moveTo>
                  <a:pt x="933" y="0"/>
                </a:moveTo>
                <a:cubicBezTo>
                  <a:pt x="852" y="0"/>
                  <a:pt x="852" y="0"/>
                  <a:pt x="85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33"/>
                  <a:pt x="9" y="42"/>
                  <a:pt x="21" y="42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933" y="42"/>
                  <a:pt x="933" y="42"/>
                  <a:pt x="933" y="42"/>
                </a:cubicBezTo>
                <a:cubicBezTo>
                  <a:pt x="944" y="42"/>
                  <a:pt x="954" y="33"/>
                  <a:pt x="954" y="21"/>
                </a:cubicBezTo>
                <a:cubicBezTo>
                  <a:pt x="954" y="21"/>
                  <a:pt x="954" y="21"/>
                  <a:pt x="954" y="21"/>
                </a:cubicBezTo>
                <a:cubicBezTo>
                  <a:pt x="954" y="9"/>
                  <a:pt x="944" y="0"/>
                  <a:pt x="93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Oval 265">
            <a:extLst>
              <a:ext uri="{FF2B5EF4-FFF2-40B4-BE49-F238E27FC236}">
                <a16:creationId xmlns:a16="http://schemas.microsoft.com/office/drawing/2014/main" id="{CE0544BF-B0C0-4014-B37F-7B2CFC38DE31}"/>
              </a:ext>
            </a:extLst>
          </p:cNvPr>
          <p:cNvSpPr/>
          <p:nvPr/>
        </p:nvSpPr>
        <p:spPr>
          <a:xfrm>
            <a:off x="9264144" y="1228946"/>
            <a:ext cx="323865" cy="32386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Connector 271">
            <a:extLst>
              <a:ext uri="{FF2B5EF4-FFF2-40B4-BE49-F238E27FC236}">
                <a16:creationId xmlns:a16="http://schemas.microsoft.com/office/drawing/2014/main" id="{C954A52E-D088-4E83-B5E5-38F42C7FB8D2}"/>
              </a:ext>
            </a:extLst>
          </p:cNvPr>
          <p:cNvCxnSpPr>
            <a:cxnSpLocks/>
          </p:cNvCxnSpPr>
          <p:nvPr/>
        </p:nvCxnSpPr>
        <p:spPr>
          <a:xfrm flipH="1">
            <a:off x="8315297" y="1478561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72">
            <a:extLst>
              <a:ext uri="{FF2B5EF4-FFF2-40B4-BE49-F238E27FC236}">
                <a16:creationId xmlns:a16="http://schemas.microsoft.com/office/drawing/2014/main" id="{E1CB5EBC-CEED-4877-A6E0-E230D7461D6F}"/>
              </a:ext>
            </a:extLst>
          </p:cNvPr>
          <p:cNvCxnSpPr>
            <a:cxnSpLocks/>
          </p:cNvCxnSpPr>
          <p:nvPr/>
        </p:nvCxnSpPr>
        <p:spPr>
          <a:xfrm>
            <a:off x="9416195" y="1478561"/>
            <a:ext cx="1119098" cy="27013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9">
            <a:extLst>
              <a:ext uri="{FF2B5EF4-FFF2-40B4-BE49-F238E27FC236}">
                <a16:creationId xmlns:a16="http://schemas.microsoft.com/office/drawing/2014/main" id="{E6243C86-75E2-45CA-A4B1-FE209D22102A}"/>
              </a:ext>
            </a:extLst>
          </p:cNvPr>
          <p:cNvSpPr>
            <a:spLocks/>
          </p:cNvSpPr>
          <p:nvPr/>
        </p:nvSpPr>
        <p:spPr bwMode="auto">
          <a:xfrm>
            <a:off x="8008087" y="4164497"/>
            <a:ext cx="2834414" cy="124204"/>
          </a:xfrm>
          <a:custGeom>
            <a:avLst/>
            <a:gdLst>
              <a:gd name="T0" fmla="*/ 933 w 954"/>
              <a:gd name="T1" fmla="*/ 0 h 42"/>
              <a:gd name="T2" fmla="*/ 852 w 954"/>
              <a:gd name="T3" fmla="*/ 0 h 42"/>
              <a:gd name="T4" fmla="*/ 21 w 954"/>
              <a:gd name="T5" fmla="*/ 0 h 42"/>
              <a:gd name="T6" fmla="*/ 0 w 954"/>
              <a:gd name="T7" fmla="*/ 21 h 42"/>
              <a:gd name="T8" fmla="*/ 0 w 954"/>
              <a:gd name="T9" fmla="*/ 21 h 42"/>
              <a:gd name="T10" fmla="*/ 21 w 954"/>
              <a:gd name="T11" fmla="*/ 42 h 42"/>
              <a:gd name="T12" fmla="*/ 852 w 954"/>
              <a:gd name="T13" fmla="*/ 42 h 42"/>
              <a:gd name="T14" fmla="*/ 933 w 954"/>
              <a:gd name="T15" fmla="*/ 42 h 42"/>
              <a:gd name="T16" fmla="*/ 954 w 954"/>
              <a:gd name="T17" fmla="*/ 21 h 42"/>
              <a:gd name="T18" fmla="*/ 954 w 954"/>
              <a:gd name="T19" fmla="*/ 21 h 42"/>
              <a:gd name="T20" fmla="*/ 933 w 954"/>
              <a:gd name="T2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4" h="42">
                <a:moveTo>
                  <a:pt x="933" y="0"/>
                </a:moveTo>
                <a:cubicBezTo>
                  <a:pt x="852" y="0"/>
                  <a:pt x="852" y="0"/>
                  <a:pt x="85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33"/>
                  <a:pt x="9" y="42"/>
                  <a:pt x="21" y="42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933" y="42"/>
                  <a:pt x="933" y="42"/>
                  <a:pt x="933" y="42"/>
                </a:cubicBezTo>
                <a:cubicBezTo>
                  <a:pt x="944" y="42"/>
                  <a:pt x="954" y="33"/>
                  <a:pt x="954" y="21"/>
                </a:cubicBezTo>
                <a:cubicBezTo>
                  <a:pt x="954" y="21"/>
                  <a:pt x="954" y="21"/>
                  <a:pt x="954" y="21"/>
                </a:cubicBezTo>
                <a:cubicBezTo>
                  <a:pt x="954" y="9"/>
                  <a:pt x="944" y="0"/>
                  <a:pt x="93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Rectangle 280">
            <a:extLst>
              <a:ext uri="{FF2B5EF4-FFF2-40B4-BE49-F238E27FC236}">
                <a16:creationId xmlns:a16="http://schemas.microsoft.com/office/drawing/2014/main" id="{A06906F3-AA3F-4780-85F0-AA82E72D5647}"/>
              </a:ext>
            </a:extLst>
          </p:cNvPr>
          <p:cNvSpPr/>
          <p:nvPr/>
        </p:nvSpPr>
        <p:spPr>
          <a:xfrm>
            <a:off x="166992" y="4436109"/>
            <a:ext cx="4031310" cy="646331"/>
          </a:xfrm>
          <a:prstGeom prst="rect">
            <a:avLst/>
          </a:prstGeom>
          <a:solidFill>
            <a:srgbClr val="FF4B4B"/>
          </a:solidFill>
          <a:ln w="12700">
            <a:solidFill>
              <a:srgbClr val="FF0000"/>
            </a:solidFill>
            <a:prstDash val="lgDash"/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Отсутствие комплексного подхода в воспитании здорового ребенка</a:t>
            </a:r>
            <a:endParaRPr lang="en-IN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 280">
            <a:extLst>
              <a:ext uri="{FF2B5EF4-FFF2-40B4-BE49-F238E27FC236}">
                <a16:creationId xmlns:a16="http://schemas.microsoft.com/office/drawing/2014/main" id="{A06906F3-AA3F-4780-85F0-AA82E72D5647}"/>
              </a:ext>
            </a:extLst>
          </p:cNvPr>
          <p:cNvSpPr/>
          <p:nvPr/>
        </p:nvSpPr>
        <p:spPr>
          <a:xfrm>
            <a:off x="6659593" y="4349970"/>
            <a:ext cx="5206418" cy="923330"/>
          </a:xfrm>
          <a:prstGeom prst="rect">
            <a:avLst/>
          </a:prstGeom>
          <a:solidFill>
            <a:srgbClr val="FF4B4B"/>
          </a:solidFill>
          <a:ln w="12700">
            <a:solidFill>
              <a:srgbClr val="FF0000"/>
            </a:solidFill>
            <a:prstDash val="lgDash"/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Не обеспечен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системно-деятельностный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 подход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zing Grotesk" pitchFamily="2" charset="0"/>
              </a:rPr>
              <a:t>в осуществлении целей и задач воспитания здорового дошкольника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zing Grotesk" pitchFamily="2" charset="0"/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34" name="Freeform 19"/>
          <p:cNvSpPr>
            <a:spLocks noEditPoints="1"/>
          </p:cNvSpPr>
          <p:nvPr/>
        </p:nvSpPr>
        <p:spPr bwMode="auto">
          <a:xfrm>
            <a:off x="2574206" y="3129498"/>
            <a:ext cx="610112" cy="674601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Freeform 29"/>
          <p:cNvSpPr>
            <a:spLocks noEditPoints="1"/>
          </p:cNvSpPr>
          <p:nvPr/>
        </p:nvSpPr>
        <p:spPr bwMode="auto">
          <a:xfrm>
            <a:off x="1679920" y="2709166"/>
            <a:ext cx="1008760" cy="1101449"/>
          </a:xfrm>
          <a:custGeom>
            <a:avLst/>
            <a:gdLst>
              <a:gd name="T0" fmla="*/ 1684 w 3778"/>
              <a:gd name="T1" fmla="*/ 1504 h 3775"/>
              <a:gd name="T2" fmla="*/ 1503 w 3778"/>
              <a:gd name="T3" fmla="*/ 1683 h 3775"/>
              <a:gd name="T4" fmla="*/ 1456 w 3778"/>
              <a:gd name="T5" fmla="*/ 1943 h 3775"/>
              <a:gd name="T6" fmla="*/ 1563 w 3778"/>
              <a:gd name="T7" fmla="*/ 2177 h 3775"/>
              <a:gd name="T8" fmla="*/ 1781 w 3778"/>
              <a:gd name="T9" fmla="*/ 2311 h 3775"/>
              <a:gd name="T10" fmla="*/ 2046 w 3778"/>
              <a:gd name="T11" fmla="*/ 2294 h 3775"/>
              <a:gd name="T12" fmla="*/ 2247 w 3778"/>
              <a:gd name="T13" fmla="*/ 2137 h 3775"/>
              <a:gd name="T14" fmla="*/ 2325 w 3778"/>
              <a:gd name="T15" fmla="*/ 1888 h 3775"/>
              <a:gd name="T16" fmla="*/ 2247 w 3778"/>
              <a:gd name="T17" fmla="*/ 1639 h 3775"/>
              <a:gd name="T18" fmla="*/ 2046 w 3778"/>
              <a:gd name="T19" fmla="*/ 1482 h 3775"/>
              <a:gd name="T20" fmla="*/ 1959 w 3778"/>
              <a:gd name="T21" fmla="*/ 1166 h 3775"/>
              <a:gd name="T22" fmla="*/ 2274 w 3778"/>
              <a:gd name="T23" fmla="*/ 1273 h 3775"/>
              <a:gd name="T24" fmla="*/ 2504 w 3778"/>
              <a:gd name="T25" fmla="*/ 1502 h 3775"/>
              <a:gd name="T26" fmla="*/ 2611 w 3778"/>
              <a:gd name="T27" fmla="*/ 1817 h 3775"/>
              <a:gd name="T28" fmla="*/ 2564 w 3778"/>
              <a:gd name="T29" fmla="*/ 2155 h 3775"/>
              <a:gd name="T30" fmla="*/ 2379 w 3778"/>
              <a:gd name="T31" fmla="*/ 2424 h 3775"/>
              <a:gd name="T32" fmla="*/ 2092 w 3778"/>
              <a:gd name="T33" fmla="*/ 2585 h 3775"/>
              <a:gd name="T34" fmla="*/ 1751 w 3778"/>
              <a:gd name="T35" fmla="*/ 2600 h 3775"/>
              <a:gd name="T36" fmla="*/ 1449 w 3778"/>
              <a:gd name="T37" fmla="*/ 2466 h 3775"/>
              <a:gd name="T38" fmla="*/ 1240 w 3778"/>
              <a:gd name="T39" fmla="*/ 2215 h 3775"/>
              <a:gd name="T40" fmla="*/ 1162 w 3778"/>
              <a:gd name="T41" fmla="*/ 1888 h 3775"/>
              <a:gd name="T42" fmla="*/ 1240 w 3778"/>
              <a:gd name="T43" fmla="*/ 1560 h 3775"/>
              <a:gd name="T44" fmla="*/ 1449 w 3778"/>
              <a:gd name="T45" fmla="*/ 1311 h 3775"/>
              <a:gd name="T46" fmla="*/ 1751 w 3778"/>
              <a:gd name="T47" fmla="*/ 1175 h 3775"/>
              <a:gd name="T48" fmla="*/ 1709 w 3778"/>
              <a:gd name="T49" fmla="*/ 740 h 3775"/>
              <a:gd name="T50" fmla="*/ 1302 w 3778"/>
              <a:gd name="T51" fmla="*/ 885 h 3775"/>
              <a:gd name="T52" fmla="*/ 981 w 3778"/>
              <a:gd name="T53" fmla="*/ 1161 h 3775"/>
              <a:gd name="T54" fmla="*/ 780 w 3778"/>
              <a:gd name="T55" fmla="*/ 1537 h 3775"/>
              <a:gd name="T56" fmla="*/ 729 w 3778"/>
              <a:gd name="T57" fmla="*/ 1978 h 3775"/>
              <a:gd name="T58" fmla="*/ 844 w 3778"/>
              <a:gd name="T59" fmla="*/ 2399 h 3775"/>
              <a:gd name="T60" fmla="*/ 1097 w 3778"/>
              <a:gd name="T61" fmla="*/ 2738 h 3775"/>
              <a:gd name="T62" fmla="*/ 1456 w 3778"/>
              <a:gd name="T63" fmla="*/ 2966 h 3775"/>
              <a:gd name="T64" fmla="*/ 1889 w 3778"/>
              <a:gd name="T65" fmla="*/ 3050 h 3775"/>
              <a:gd name="T66" fmla="*/ 2321 w 3778"/>
              <a:gd name="T67" fmla="*/ 2966 h 3775"/>
              <a:gd name="T68" fmla="*/ 2680 w 3778"/>
              <a:gd name="T69" fmla="*/ 2738 h 3775"/>
              <a:gd name="T70" fmla="*/ 2932 w 3778"/>
              <a:gd name="T71" fmla="*/ 2399 h 3775"/>
              <a:gd name="T72" fmla="*/ 3047 w 3778"/>
              <a:gd name="T73" fmla="*/ 1978 h 3775"/>
              <a:gd name="T74" fmla="*/ 2997 w 3778"/>
              <a:gd name="T75" fmla="*/ 1537 h 3775"/>
              <a:gd name="T76" fmla="*/ 2795 w 3778"/>
              <a:gd name="T77" fmla="*/ 1161 h 3775"/>
              <a:gd name="T78" fmla="*/ 2476 w 3778"/>
              <a:gd name="T79" fmla="*/ 885 h 3775"/>
              <a:gd name="T80" fmla="*/ 2068 w 3778"/>
              <a:gd name="T81" fmla="*/ 740 h 3775"/>
              <a:gd name="T82" fmla="*/ 2193 w 3778"/>
              <a:gd name="T83" fmla="*/ 450 h 3775"/>
              <a:gd name="T84" fmla="*/ 2500 w 3778"/>
              <a:gd name="T85" fmla="*/ 573 h 3775"/>
              <a:gd name="T86" fmla="*/ 3151 w 3778"/>
              <a:gd name="T87" fmla="*/ 437 h 3775"/>
              <a:gd name="T88" fmla="*/ 3171 w 3778"/>
              <a:gd name="T89" fmla="*/ 1212 h 3775"/>
              <a:gd name="T90" fmla="*/ 3315 w 3778"/>
              <a:gd name="T91" fmla="*/ 1620 h 3775"/>
              <a:gd name="T92" fmla="*/ 3315 w 3778"/>
              <a:gd name="T93" fmla="*/ 2159 h 3775"/>
              <a:gd name="T94" fmla="*/ 3174 w 3778"/>
              <a:gd name="T95" fmla="*/ 2558 h 3775"/>
              <a:gd name="T96" fmla="*/ 3142 w 3778"/>
              <a:gd name="T97" fmla="*/ 3338 h 3775"/>
              <a:gd name="T98" fmla="*/ 2485 w 3778"/>
              <a:gd name="T99" fmla="*/ 3208 h 3775"/>
              <a:gd name="T100" fmla="*/ 2181 w 3778"/>
              <a:gd name="T101" fmla="*/ 3337 h 3775"/>
              <a:gd name="T102" fmla="*/ 1523 w 3778"/>
              <a:gd name="T103" fmla="*/ 3292 h 3775"/>
              <a:gd name="T104" fmla="*/ 1145 w 3778"/>
              <a:gd name="T105" fmla="*/ 3130 h 3775"/>
              <a:gd name="T106" fmla="*/ 650 w 3778"/>
              <a:gd name="T107" fmla="*/ 2708 h 3775"/>
              <a:gd name="T108" fmla="*/ 535 w 3778"/>
              <a:gd name="T109" fmla="*/ 2407 h 3775"/>
              <a:gd name="T110" fmla="*/ 0 w 3778"/>
              <a:gd name="T111" fmla="*/ 2027 h 3775"/>
              <a:gd name="T112" fmla="*/ 508 w 3778"/>
              <a:gd name="T113" fmla="*/ 1439 h 3775"/>
              <a:gd name="T114" fmla="*/ 697 w 3778"/>
              <a:gd name="T115" fmla="*/ 1063 h 3775"/>
              <a:gd name="T116" fmla="*/ 1066 w 3778"/>
              <a:gd name="T117" fmla="*/ 696 h 3775"/>
              <a:gd name="T118" fmla="*/ 1434 w 3778"/>
              <a:gd name="T119" fmla="*/ 509 h 3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778" h="3775">
                <a:moveTo>
                  <a:pt x="1889" y="1452"/>
                </a:moveTo>
                <a:lnTo>
                  <a:pt x="1834" y="1455"/>
                </a:lnTo>
                <a:lnTo>
                  <a:pt x="1781" y="1466"/>
                </a:lnTo>
                <a:lnTo>
                  <a:pt x="1731" y="1482"/>
                </a:lnTo>
                <a:lnTo>
                  <a:pt x="1684" y="1504"/>
                </a:lnTo>
                <a:lnTo>
                  <a:pt x="1639" y="1530"/>
                </a:lnTo>
                <a:lnTo>
                  <a:pt x="1599" y="1562"/>
                </a:lnTo>
                <a:lnTo>
                  <a:pt x="1563" y="1599"/>
                </a:lnTo>
                <a:lnTo>
                  <a:pt x="1531" y="1639"/>
                </a:lnTo>
                <a:lnTo>
                  <a:pt x="1503" y="1683"/>
                </a:lnTo>
                <a:lnTo>
                  <a:pt x="1482" y="1730"/>
                </a:lnTo>
                <a:lnTo>
                  <a:pt x="1466" y="1781"/>
                </a:lnTo>
                <a:lnTo>
                  <a:pt x="1456" y="1834"/>
                </a:lnTo>
                <a:lnTo>
                  <a:pt x="1453" y="1888"/>
                </a:lnTo>
                <a:lnTo>
                  <a:pt x="1456" y="1943"/>
                </a:lnTo>
                <a:lnTo>
                  <a:pt x="1466" y="1996"/>
                </a:lnTo>
                <a:lnTo>
                  <a:pt x="1482" y="2045"/>
                </a:lnTo>
                <a:lnTo>
                  <a:pt x="1503" y="2092"/>
                </a:lnTo>
                <a:lnTo>
                  <a:pt x="1531" y="2137"/>
                </a:lnTo>
                <a:lnTo>
                  <a:pt x="1563" y="2177"/>
                </a:lnTo>
                <a:lnTo>
                  <a:pt x="1599" y="2214"/>
                </a:lnTo>
                <a:lnTo>
                  <a:pt x="1639" y="2245"/>
                </a:lnTo>
                <a:lnTo>
                  <a:pt x="1684" y="2273"/>
                </a:lnTo>
                <a:lnTo>
                  <a:pt x="1731" y="2294"/>
                </a:lnTo>
                <a:lnTo>
                  <a:pt x="1781" y="2311"/>
                </a:lnTo>
                <a:lnTo>
                  <a:pt x="1834" y="2320"/>
                </a:lnTo>
                <a:lnTo>
                  <a:pt x="1889" y="2323"/>
                </a:lnTo>
                <a:lnTo>
                  <a:pt x="1943" y="2320"/>
                </a:lnTo>
                <a:lnTo>
                  <a:pt x="1996" y="2311"/>
                </a:lnTo>
                <a:lnTo>
                  <a:pt x="2046" y="2294"/>
                </a:lnTo>
                <a:lnTo>
                  <a:pt x="2094" y="2273"/>
                </a:lnTo>
                <a:lnTo>
                  <a:pt x="2137" y="2245"/>
                </a:lnTo>
                <a:lnTo>
                  <a:pt x="2178" y="2214"/>
                </a:lnTo>
                <a:lnTo>
                  <a:pt x="2214" y="2177"/>
                </a:lnTo>
                <a:lnTo>
                  <a:pt x="2247" y="2137"/>
                </a:lnTo>
                <a:lnTo>
                  <a:pt x="2273" y="2092"/>
                </a:lnTo>
                <a:lnTo>
                  <a:pt x="2295" y="2045"/>
                </a:lnTo>
                <a:lnTo>
                  <a:pt x="2311" y="1996"/>
                </a:lnTo>
                <a:lnTo>
                  <a:pt x="2321" y="1943"/>
                </a:lnTo>
                <a:lnTo>
                  <a:pt x="2325" y="1888"/>
                </a:lnTo>
                <a:lnTo>
                  <a:pt x="2321" y="1834"/>
                </a:lnTo>
                <a:lnTo>
                  <a:pt x="2311" y="1781"/>
                </a:lnTo>
                <a:lnTo>
                  <a:pt x="2295" y="1730"/>
                </a:lnTo>
                <a:lnTo>
                  <a:pt x="2273" y="1683"/>
                </a:lnTo>
                <a:lnTo>
                  <a:pt x="2247" y="1639"/>
                </a:lnTo>
                <a:lnTo>
                  <a:pt x="2214" y="1599"/>
                </a:lnTo>
                <a:lnTo>
                  <a:pt x="2178" y="1562"/>
                </a:lnTo>
                <a:lnTo>
                  <a:pt x="2137" y="1530"/>
                </a:lnTo>
                <a:lnTo>
                  <a:pt x="2094" y="1504"/>
                </a:lnTo>
                <a:lnTo>
                  <a:pt x="2046" y="1482"/>
                </a:lnTo>
                <a:lnTo>
                  <a:pt x="1996" y="1466"/>
                </a:lnTo>
                <a:lnTo>
                  <a:pt x="1943" y="1455"/>
                </a:lnTo>
                <a:lnTo>
                  <a:pt x="1889" y="1452"/>
                </a:lnTo>
                <a:close/>
                <a:moveTo>
                  <a:pt x="1889" y="1162"/>
                </a:moveTo>
                <a:lnTo>
                  <a:pt x="1959" y="1166"/>
                </a:lnTo>
                <a:lnTo>
                  <a:pt x="2027" y="1175"/>
                </a:lnTo>
                <a:lnTo>
                  <a:pt x="2092" y="1191"/>
                </a:lnTo>
                <a:lnTo>
                  <a:pt x="2156" y="1213"/>
                </a:lnTo>
                <a:lnTo>
                  <a:pt x="2217" y="1240"/>
                </a:lnTo>
                <a:lnTo>
                  <a:pt x="2274" y="1273"/>
                </a:lnTo>
                <a:lnTo>
                  <a:pt x="2328" y="1311"/>
                </a:lnTo>
                <a:lnTo>
                  <a:pt x="2379" y="1352"/>
                </a:lnTo>
                <a:lnTo>
                  <a:pt x="2425" y="1398"/>
                </a:lnTo>
                <a:lnTo>
                  <a:pt x="2467" y="1448"/>
                </a:lnTo>
                <a:lnTo>
                  <a:pt x="2504" y="1502"/>
                </a:lnTo>
                <a:lnTo>
                  <a:pt x="2536" y="1560"/>
                </a:lnTo>
                <a:lnTo>
                  <a:pt x="2564" y="1621"/>
                </a:lnTo>
                <a:lnTo>
                  <a:pt x="2586" y="1684"/>
                </a:lnTo>
                <a:lnTo>
                  <a:pt x="2602" y="1750"/>
                </a:lnTo>
                <a:lnTo>
                  <a:pt x="2611" y="1817"/>
                </a:lnTo>
                <a:lnTo>
                  <a:pt x="2615" y="1888"/>
                </a:lnTo>
                <a:lnTo>
                  <a:pt x="2611" y="1958"/>
                </a:lnTo>
                <a:lnTo>
                  <a:pt x="2602" y="2025"/>
                </a:lnTo>
                <a:lnTo>
                  <a:pt x="2586" y="2092"/>
                </a:lnTo>
                <a:lnTo>
                  <a:pt x="2564" y="2155"/>
                </a:lnTo>
                <a:lnTo>
                  <a:pt x="2536" y="2215"/>
                </a:lnTo>
                <a:lnTo>
                  <a:pt x="2504" y="2273"/>
                </a:lnTo>
                <a:lnTo>
                  <a:pt x="2467" y="2327"/>
                </a:lnTo>
                <a:lnTo>
                  <a:pt x="2425" y="2377"/>
                </a:lnTo>
                <a:lnTo>
                  <a:pt x="2379" y="2424"/>
                </a:lnTo>
                <a:lnTo>
                  <a:pt x="2328" y="2466"/>
                </a:lnTo>
                <a:lnTo>
                  <a:pt x="2274" y="2504"/>
                </a:lnTo>
                <a:lnTo>
                  <a:pt x="2217" y="2536"/>
                </a:lnTo>
                <a:lnTo>
                  <a:pt x="2156" y="2563"/>
                </a:lnTo>
                <a:lnTo>
                  <a:pt x="2092" y="2585"/>
                </a:lnTo>
                <a:lnTo>
                  <a:pt x="2027" y="2600"/>
                </a:lnTo>
                <a:lnTo>
                  <a:pt x="1959" y="2611"/>
                </a:lnTo>
                <a:lnTo>
                  <a:pt x="1889" y="2614"/>
                </a:lnTo>
                <a:lnTo>
                  <a:pt x="1819" y="2611"/>
                </a:lnTo>
                <a:lnTo>
                  <a:pt x="1751" y="2600"/>
                </a:lnTo>
                <a:lnTo>
                  <a:pt x="1684" y="2585"/>
                </a:lnTo>
                <a:lnTo>
                  <a:pt x="1621" y="2563"/>
                </a:lnTo>
                <a:lnTo>
                  <a:pt x="1561" y="2536"/>
                </a:lnTo>
                <a:lnTo>
                  <a:pt x="1503" y="2504"/>
                </a:lnTo>
                <a:lnTo>
                  <a:pt x="1449" y="2466"/>
                </a:lnTo>
                <a:lnTo>
                  <a:pt x="1399" y="2424"/>
                </a:lnTo>
                <a:lnTo>
                  <a:pt x="1353" y="2377"/>
                </a:lnTo>
                <a:lnTo>
                  <a:pt x="1310" y="2327"/>
                </a:lnTo>
                <a:lnTo>
                  <a:pt x="1272" y="2273"/>
                </a:lnTo>
                <a:lnTo>
                  <a:pt x="1240" y="2215"/>
                </a:lnTo>
                <a:lnTo>
                  <a:pt x="1212" y="2155"/>
                </a:lnTo>
                <a:lnTo>
                  <a:pt x="1191" y="2092"/>
                </a:lnTo>
                <a:lnTo>
                  <a:pt x="1176" y="2025"/>
                </a:lnTo>
                <a:lnTo>
                  <a:pt x="1165" y="1958"/>
                </a:lnTo>
                <a:lnTo>
                  <a:pt x="1162" y="1888"/>
                </a:lnTo>
                <a:lnTo>
                  <a:pt x="1165" y="1817"/>
                </a:lnTo>
                <a:lnTo>
                  <a:pt x="1176" y="1750"/>
                </a:lnTo>
                <a:lnTo>
                  <a:pt x="1191" y="1684"/>
                </a:lnTo>
                <a:lnTo>
                  <a:pt x="1212" y="1621"/>
                </a:lnTo>
                <a:lnTo>
                  <a:pt x="1240" y="1560"/>
                </a:lnTo>
                <a:lnTo>
                  <a:pt x="1272" y="1502"/>
                </a:lnTo>
                <a:lnTo>
                  <a:pt x="1310" y="1448"/>
                </a:lnTo>
                <a:lnTo>
                  <a:pt x="1353" y="1398"/>
                </a:lnTo>
                <a:lnTo>
                  <a:pt x="1399" y="1352"/>
                </a:lnTo>
                <a:lnTo>
                  <a:pt x="1449" y="1311"/>
                </a:lnTo>
                <a:lnTo>
                  <a:pt x="1503" y="1273"/>
                </a:lnTo>
                <a:lnTo>
                  <a:pt x="1561" y="1240"/>
                </a:lnTo>
                <a:lnTo>
                  <a:pt x="1621" y="1213"/>
                </a:lnTo>
                <a:lnTo>
                  <a:pt x="1684" y="1191"/>
                </a:lnTo>
                <a:lnTo>
                  <a:pt x="1751" y="1175"/>
                </a:lnTo>
                <a:lnTo>
                  <a:pt x="1819" y="1166"/>
                </a:lnTo>
                <a:lnTo>
                  <a:pt x="1889" y="1162"/>
                </a:lnTo>
                <a:close/>
                <a:moveTo>
                  <a:pt x="1889" y="727"/>
                </a:moveTo>
                <a:lnTo>
                  <a:pt x="1798" y="730"/>
                </a:lnTo>
                <a:lnTo>
                  <a:pt x="1709" y="740"/>
                </a:lnTo>
                <a:lnTo>
                  <a:pt x="1622" y="758"/>
                </a:lnTo>
                <a:lnTo>
                  <a:pt x="1538" y="781"/>
                </a:lnTo>
                <a:lnTo>
                  <a:pt x="1456" y="809"/>
                </a:lnTo>
                <a:lnTo>
                  <a:pt x="1377" y="845"/>
                </a:lnTo>
                <a:lnTo>
                  <a:pt x="1302" y="885"/>
                </a:lnTo>
                <a:lnTo>
                  <a:pt x="1230" y="931"/>
                </a:lnTo>
                <a:lnTo>
                  <a:pt x="1162" y="982"/>
                </a:lnTo>
                <a:lnTo>
                  <a:pt x="1097" y="1037"/>
                </a:lnTo>
                <a:lnTo>
                  <a:pt x="1038" y="1097"/>
                </a:lnTo>
                <a:lnTo>
                  <a:pt x="981" y="1161"/>
                </a:lnTo>
                <a:lnTo>
                  <a:pt x="931" y="1230"/>
                </a:lnTo>
                <a:lnTo>
                  <a:pt x="885" y="1301"/>
                </a:lnTo>
                <a:lnTo>
                  <a:pt x="844" y="1377"/>
                </a:lnTo>
                <a:lnTo>
                  <a:pt x="810" y="1455"/>
                </a:lnTo>
                <a:lnTo>
                  <a:pt x="780" y="1537"/>
                </a:lnTo>
                <a:lnTo>
                  <a:pt x="757" y="1622"/>
                </a:lnTo>
                <a:lnTo>
                  <a:pt x="740" y="1708"/>
                </a:lnTo>
                <a:lnTo>
                  <a:pt x="729" y="1797"/>
                </a:lnTo>
                <a:lnTo>
                  <a:pt x="726" y="1888"/>
                </a:lnTo>
                <a:lnTo>
                  <a:pt x="729" y="1978"/>
                </a:lnTo>
                <a:lnTo>
                  <a:pt x="740" y="2068"/>
                </a:lnTo>
                <a:lnTo>
                  <a:pt x="757" y="2154"/>
                </a:lnTo>
                <a:lnTo>
                  <a:pt x="780" y="2238"/>
                </a:lnTo>
                <a:lnTo>
                  <a:pt x="810" y="2320"/>
                </a:lnTo>
                <a:lnTo>
                  <a:pt x="844" y="2399"/>
                </a:lnTo>
                <a:lnTo>
                  <a:pt x="885" y="2474"/>
                </a:lnTo>
                <a:lnTo>
                  <a:pt x="931" y="2546"/>
                </a:lnTo>
                <a:lnTo>
                  <a:pt x="981" y="2614"/>
                </a:lnTo>
                <a:lnTo>
                  <a:pt x="1038" y="2678"/>
                </a:lnTo>
                <a:lnTo>
                  <a:pt x="1097" y="2738"/>
                </a:lnTo>
                <a:lnTo>
                  <a:pt x="1162" y="2794"/>
                </a:lnTo>
                <a:lnTo>
                  <a:pt x="1230" y="2845"/>
                </a:lnTo>
                <a:lnTo>
                  <a:pt x="1302" y="2891"/>
                </a:lnTo>
                <a:lnTo>
                  <a:pt x="1377" y="2931"/>
                </a:lnTo>
                <a:lnTo>
                  <a:pt x="1456" y="2966"/>
                </a:lnTo>
                <a:lnTo>
                  <a:pt x="1538" y="2996"/>
                </a:lnTo>
                <a:lnTo>
                  <a:pt x="1622" y="3019"/>
                </a:lnTo>
                <a:lnTo>
                  <a:pt x="1709" y="3036"/>
                </a:lnTo>
                <a:lnTo>
                  <a:pt x="1798" y="3046"/>
                </a:lnTo>
                <a:lnTo>
                  <a:pt x="1889" y="3050"/>
                </a:lnTo>
                <a:lnTo>
                  <a:pt x="1980" y="3046"/>
                </a:lnTo>
                <a:lnTo>
                  <a:pt x="2068" y="3036"/>
                </a:lnTo>
                <a:lnTo>
                  <a:pt x="2155" y="3019"/>
                </a:lnTo>
                <a:lnTo>
                  <a:pt x="2240" y="2996"/>
                </a:lnTo>
                <a:lnTo>
                  <a:pt x="2321" y="2966"/>
                </a:lnTo>
                <a:lnTo>
                  <a:pt x="2400" y="2931"/>
                </a:lnTo>
                <a:lnTo>
                  <a:pt x="2476" y="2891"/>
                </a:lnTo>
                <a:lnTo>
                  <a:pt x="2547" y="2845"/>
                </a:lnTo>
                <a:lnTo>
                  <a:pt x="2616" y="2794"/>
                </a:lnTo>
                <a:lnTo>
                  <a:pt x="2680" y="2738"/>
                </a:lnTo>
                <a:lnTo>
                  <a:pt x="2740" y="2678"/>
                </a:lnTo>
                <a:lnTo>
                  <a:pt x="2795" y="2614"/>
                </a:lnTo>
                <a:lnTo>
                  <a:pt x="2846" y="2546"/>
                </a:lnTo>
                <a:lnTo>
                  <a:pt x="2892" y="2474"/>
                </a:lnTo>
                <a:lnTo>
                  <a:pt x="2932" y="2399"/>
                </a:lnTo>
                <a:lnTo>
                  <a:pt x="2968" y="2320"/>
                </a:lnTo>
                <a:lnTo>
                  <a:pt x="2997" y="2238"/>
                </a:lnTo>
                <a:lnTo>
                  <a:pt x="3020" y="2154"/>
                </a:lnTo>
                <a:lnTo>
                  <a:pt x="3037" y="2068"/>
                </a:lnTo>
                <a:lnTo>
                  <a:pt x="3047" y="1978"/>
                </a:lnTo>
                <a:lnTo>
                  <a:pt x="3051" y="1888"/>
                </a:lnTo>
                <a:lnTo>
                  <a:pt x="3047" y="1797"/>
                </a:lnTo>
                <a:lnTo>
                  <a:pt x="3037" y="1708"/>
                </a:lnTo>
                <a:lnTo>
                  <a:pt x="3020" y="1622"/>
                </a:lnTo>
                <a:lnTo>
                  <a:pt x="2997" y="1537"/>
                </a:lnTo>
                <a:lnTo>
                  <a:pt x="2968" y="1455"/>
                </a:lnTo>
                <a:lnTo>
                  <a:pt x="2932" y="1377"/>
                </a:lnTo>
                <a:lnTo>
                  <a:pt x="2892" y="1301"/>
                </a:lnTo>
                <a:lnTo>
                  <a:pt x="2846" y="1230"/>
                </a:lnTo>
                <a:lnTo>
                  <a:pt x="2795" y="1161"/>
                </a:lnTo>
                <a:lnTo>
                  <a:pt x="2740" y="1097"/>
                </a:lnTo>
                <a:lnTo>
                  <a:pt x="2680" y="1037"/>
                </a:lnTo>
                <a:lnTo>
                  <a:pt x="2616" y="982"/>
                </a:lnTo>
                <a:lnTo>
                  <a:pt x="2547" y="931"/>
                </a:lnTo>
                <a:lnTo>
                  <a:pt x="2476" y="885"/>
                </a:lnTo>
                <a:lnTo>
                  <a:pt x="2400" y="845"/>
                </a:lnTo>
                <a:lnTo>
                  <a:pt x="2321" y="809"/>
                </a:lnTo>
                <a:lnTo>
                  <a:pt x="2240" y="781"/>
                </a:lnTo>
                <a:lnTo>
                  <a:pt x="2155" y="758"/>
                </a:lnTo>
                <a:lnTo>
                  <a:pt x="2068" y="740"/>
                </a:lnTo>
                <a:lnTo>
                  <a:pt x="1980" y="730"/>
                </a:lnTo>
                <a:lnTo>
                  <a:pt x="1889" y="727"/>
                </a:lnTo>
                <a:close/>
                <a:moveTo>
                  <a:pt x="1743" y="0"/>
                </a:moveTo>
                <a:lnTo>
                  <a:pt x="2034" y="0"/>
                </a:lnTo>
                <a:lnTo>
                  <a:pt x="2193" y="450"/>
                </a:lnTo>
                <a:lnTo>
                  <a:pt x="2183" y="467"/>
                </a:lnTo>
                <a:lnTo>
                  <a:pt x="2266" y="486"/>
                </a:lnTo>
                <a:lnTo>
                  <a:pt x="2347" y="511"/>
                </a:lnTo>
                <a:lnTo>
                  <a:pt x="2425" y="539"/>
                </a:lnTo>
                <a:lnTo>
                  <a:pt x="2500" y="573"/>
                </a:lnTo>
                <a:lnTo>
                  <a:pt x="2573" y="611"/>
                </a:lnTo>
                <a:lnTo>
                  <a:pt x="2645" y="652"/>
                </a:lnTo>
                <a:lnTo>
                  <a:pt x="2714" y="697"/>
                </a:lnTo>
                <a:lnTo>
                  <a:pt x="2731" y="646"/>
                </a:lnTo>
                <a:lnTo>
                  <a:pt x="3151" y="437"/>
                </a:lnTo>
                <a:lnTo>
                  <a:pt x="3341" y="627"/>
                </a:lnTo>
                <a:lnTo>
                  <a:pt x="3122" y="1053"/>
                </a:lnTo>
                <a:lnTo>
                  <a:pt x="3083" y="1066"/>
                </a:lnTo>
                <a:lnTo>
                  <a:pt x="3129" y="1137"/>
                </a:lnTo>
                <a:lnTo>
                  <a:pt x="3171" y="1212"/>
                </a:lnTo>
                <a:lnTo>
                  <a:pt x="3209" y="1289"/>
                </a:lnTo>
                <a:lnTo>
                  <a:pt x="3244" y="1368"/>
                </a:lnTo>
                <a:lnTo>
                  <a:pt x="3273" y="1450"/>
                </a:lnTo>
                <a:lnTo>
                  <a:pt x="3297" y="1534"/>
                </a:lnTo>
                <a:lnTo>
                  <a:pt x="3315" y="1620"/>
                </a:lnTo>
                <a:lnTo>
                  <a:pt x="3338" y="1608"/>
                </a:lnTo>
                <a:lnTo>
                  <a:pt x="3778" y="1755"/>
                </a:lnTo>
                <a:lnTo>
                  <a:pt x="3778" y="2020"/>
                </a:lnTo>
                <a:lnTo>
                  <a:pt x="3328" y="2166"/>
                </a:lnTo>
                <a:lnTo>
                  <a:pt x="3315" y="2159"/>
                </a:lnTo>
                <a:lnTo>
                  <a:pt x="3296" y="2243"/>
                </a:lnTo>
                <a:lnTo>
                  <a:pt x="3273" y="2324"/>
                </a:lnTo>
                <a:lnTo>
                  <a:pt x="3244" y="2405"/>
                </a:lnTo>
                <a:lnTo>
                  <a:pt x="3211" y="2482"/>
                </a:lnTo>
                <a:lnTo>
                  <a:pt x="3174" y="2558"/>
                </a:lnTo>
                <a:lnTo>
                  <a:pt x="3132" y="2630"/>
                </a:lnTo>
                <a:lnTo>
                  <a:pt x="3087" y="2700"/>
                </a:lnTo>
                <a:lnTo>
                  <a:pt x="3136" y="2715"/>
                </a:lnTo>
                <a:lnTo>
                  <a:pt x="3341" y="3139"/>
                </a:lnTo>
                <a:lnTo>
                  <a:pt x="3142" y="3338"/>
                </a:lnTo>
                <a:lnTo>
                  <a:pt x="2710" y="3125"/>
                </a:lnTo>
                <a:lnTo>
                  <a:pt x="2699" y="3088"/>
                </a:lnTo>
                <a:lnTo>
                  <a:pt x="2630" y="3131"/>
                </a:lnTo>
                <a:lnTo>
                  <a:pt x="2558" y="3171"/>
                </a:lnTo>
                <a:lnTo>
                  <a:pt x="2485" y="3208"/>
                </a:lnTo>
                <a:lnTo>
                  <a:pt x="2409" y="3240"/>
                </a:lnTo>
                <a:lnTo>
                  <a:pt x="2331" y="3269"/>
                </a:lnTo>
                <a:lnTo>
                  <a:pt x="2250" y="3292"/>
                </a:lnTo>
                <a:lnTo>
                  <a:pt x="2167" y="3312"/>
                </a:lnTo>
                <a:lnTo>
                  <a:pt x="2181" y="3337"/>
                </a:lnTo>
                <a:lnTo>
                  <a:pt x="2027" y="3775"/>
                </a:lnTo>
                <a:lnTo>
                  <a:pt x="1750" y="3775"/>
                </a:lnTo>
                <a:lnTo>
                  <a:pt x="1598" y="3325"/>
                </a:lnTo>
                <a:lnTo>
                  <a:pt x="1606" y="3311"/>
                </a:lnTo>
                <a:lnTo>
                  <a:pt x="1523" y="3292"/>
                </a:lnTo>
                <a:lnTo>
                  <a:pt x="1444" y="3268"/>
                </a:lnTo>
                <a:lnTo>
                  <a:pt x="1365" y="3240"/>
                </a:lnTo>
                <a:lnTo>
                  <a:pt x="1290" y="3207"/>
                </a:lnTo>
                <a:lnTo>
                  <a:pt x="1216" y="3170"/>
                </a:lnTo>
                <a:lnTo>
                  <a:pt x="1145" y="3130"/>
                </a:lnTo>
                <a:lnTo>
                  <a:pt x="1076" y="3085"/>
                </a:lnTo>
                <a:lnTo>
                  <a:pt x="1061" y="3135"/>
                </a:lnTo>
                <a:lnTo>
                  <a:pt x="636" y="3338"/>
                </a:lnTo>
                <a:lnTo>
                  <a:pt x="437" y="3139"/>
                </a:lnTo>
                <a:lnTo>
                  <a:pt x="650" y="2708"/>
                </a:lnTo>
                <a:lnTo>
                  <a:pt x="688" y="2697"/>
                </a:lnTo>
                <a:lnTo>
                  <a:pt x="644" y="2629"/>
                </a:lnTo>
                <a:lnTo>
                  <a:pt x="604" y="2557"/>
                </a:lnTo>
                <a:lnTo>
                  <a:pt x="567" y="2483"/>
                </a:lnTo>
                <a:lnTo>
                  <a:pt x="535" y="2407"/>
                </a:lnTo>
                <a:lnTo>
                  <a:pt x="506" y="2329"/>
                </a:lnTo>
                <a:lnTo>
                  <a:pt x="483" y="2248"/>
                </a:lnTo>
                <a:lnTo>
                  <a:pt x="465" y="2167"/>
                </a:lnTo>
                <a:lnTo>
                  <a:pt x="438" y="2179"/>
                </a:lnTo>
                <a:lnTo>
                  <a:pt x="0" y="2027"/>
                </a:lnTo>
                <a:lnTo>
                  <a:pt x="0" y="1750"/>
                </a:lnTo>
                <a:lnTo>
                  <a:pt x="450" y="1597"/>
                </a:lnTo>
                <a:lnTo>
                  <a:pt x="465" y="1606"/>
                </a:lnTo>
                <a:lnTo>
                  <a:pt x="484" y="1522"/>
                </a:lnTo>
                <a:lnTo>
                  <a:pt x="508" y="1439"/>
                </a:lnTo>
                <a:lnTo>
                  <a:pt x="538" y="1360"/>
                </a:lnTo>
                <a:lnTo>
                  <a:pt x="572" y="1282"/>
                </a:lnTo>
                <a:lnTo>
                  <a:pt x="610" y="1207"/>
                </a:lnTo>
                <a:lnTo>
                  <a:pt x="652" y="1133"/>
                </a:lnTo>
                <a:lnTo>
                  <a:pt x="697" y="1063"/>
                </a:lnTo>
                <a:lnTo>
                  <a:pt x="645" y="1047"/>
                </a:lnTo>
                <a:lnTo>
                  <a:pt x="437" y="628"/>
                </a:lnTo>
                <a:lnTo>
                  <a:pt x="627" y="437"/>
                </a:lnTo>
                <a:lnTo>
                  <a:pt x="1054" y="655"/>
                </a:lnTo>
                <a:lnTo>
                  <a:pt x="1066" y="696"/>
                </a:lnTo>
                <a:lnTo>
                  <a:pt x="1135" y="651"/>
                </a:lnTo>
                <a:lnTo>
                  <a:pt x="1207" y="609"/>
                </a:lnTo>
                <a:lnTo>
                  <a:pt x="1280" y="571"/>
                </a:lnTo>
                <a:lnTo>
                  <a:pt x="1356" y="538"/>
                </a:lnTo>
                <a:lnTo>
                  <a:pt x="1434" y="509"/>
                </a:lnTo>
                <a:lnTo>
                  <a:pt x="1515" y="485"/>
                </a:lnTo>
                <a:lnTo>
                  <a:pt x="1597" y="466"/>
                </a:lnTo>
                <a:lnTo>
                  <a:pt x="1583" y="439"/>
                </a:lnTo>
                <a:lnTo>
                  <a:pt x="17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Freeform 19"/>
          <p:cNvSpPr>
            <a:spLocks noEditPoints="1"/>
          </p:cNvSpPr>
          <p:nvPr/>
        </p:nvSpPr>
        <p:spPr bwMode="auto">
          <a:xfrm>
            <a:off x="1677319" y="3799335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Freeform 24"/>
          <p:cNvSpPr>
            <a:spLocks noEditPoints="1"/>
          </p:cNvSpPr>
          <p:nvPr/>
        </p:nvSpPr>
        <p:spPr bwMode="auto">
          <a:xfrm>
            <a:off x="1825098" y="2880519"/>
            <a:ext cx="713626" cy="780021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rgbClr val="00924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Freeform 18"/>
          <p:cNvSpPr>
            <a:spLocks noEditPoints="1"/>
          </p:cNvSpPr>
          <p:nvPr/>
        </p:nvSpPr>
        <p:spPr bwMode="auto">
          <a:xfrm>
            <a:off x="1338316" y="3388472"/>
            <a:ext cx="493240" cy="544502"/>
          </a:xfrm>
          <a:custGeom>
            <a:avLst/>
            <a:gdLst>
              <a:gd name="T0" fmla="*/ 1136 w 2411"/>
              <a:gd name="T1" fmla="*/ 712 h 2433"/>
              <a:gd name="T2" fmla="*/ 1004 w 2411"/>
              <a:gd name="T3" fmla="*/ 748 h 2433"/>
              <a:gd name="T4" fmla="*/ 892 w 2411"/>
              <a:gd name="T5" fmla="*/ 816 h 2433"/>
              <a:gd name="T6" fmla="*/ 801 w 2411"/>
              <a:gd name="T7" fmla="*/ 909 h 2433"/>
              <a:gd name="T8" fmla="*/ 735 w 2411"/>
              <a:gd name="T9" fmla="*/ 1023 h 2433"/>
              <a:gd name="T10" fmla="*/ 701 w 2411"/>
              <a:gd name="T11" fmla="*/ 1150 h 2433"/>
              <a:gd name="T12" fmla="*/ 701 w 2411"/>
              <a:gd name="T13" fmla="*/ 1287 h 2433"/>
              <a:gd name="T14" fmla="*/ 739 w 2411"/>
              <a:gd name="T15" fmla="*/ 1419 h 2433"/>
              <a:gd name="T16" fmla="*/ 806 w 2411"/>
              <a:gd name="T17" fmla="*/ 1533 h 2433"/>
              <a:gd name="T18" fmla="*/ 900 w 2411"/>
              <a:gd name="T19" fmla="*/ 1624 h 2433"/>
              <a:gd name="T20" fmla="*/ 1012 w 2411"/>
              <a:gd name="T21" fmla="*/ 1688 h 2433"/>
              <a:gd name="T22" fmla="*/ 1141 w 2411"/>
              <a:gd name="T23" fmla="*/ 1722 h 2433"/>
              <a:gd name="T24" fmla="*/ 1278 w 2411"/>
              <a:gd name="T25" fmla="*/ 1722 h 2433"/>
              <a:gd name="T26" fmla="*/ 1408 w 2411"/>
              <a:gd name="T27" fmla="*/ 1685 h 2433"/>
              <a:gd name="T28" fmla="*/ 1523 w 2411"/>
              <a:gd name="T29" fmla="*/ 1618 h 2433"/>
              <a:gd name="T30" fmla="*/ 1614 w 2411"/>
              <a:gd name="T31" fmla="*/ 1525 h 2433"/>
              <a:gd name="T32" fmla="*/ 1679 w 2411"/>
              <a:gd name="T33" fmla="*/ 1411 h 2433"/>
              <a:gd name="T34" fmla="*/ 1713 w 2411"/>
              <a:gd name="T35" fmla="*/ 1284 h 2433"/>
              <a:gd name="T36" fmla="*/ 1713 w 2411"/>
              <a:gd name="T37" fmla="*/ 1147 h 2433"/>
              <a:gd name="T38" fmla="*/ 1676 w 2411"/>
              <a:gd name="T39" fmla="*/ 1015 h 2433"/>
              <a:gd name="T40" fmla="*/ 1607 w 2411"/>
              <a:gd name="T41" fmla="*/ 901 h 2433"/>
              <a:gd name="T42" fmla="*/ 1514 w 2411"/>
              <a:gd name="T43" fmla="*/ 810 h 2433"/>
              <a:gd name="T44" fmla="*/ 1400 w 2411"/>
              <a:gd name="T45" fmla="*/ 745 h 2433"/>
              <a:gd name="T46" fmla="*/ 1273 w 2411"/>
              <a:gd name="T47" fmla="*/ 710 h 2433"/>
              <a:gd name="T48" fmla="*/ 1239 w 2411"/>
              <a:gd name="T49" fmla="*/ 0 h 2433"/>
              <a:gd name="T50" fmla="*/ 1366 w 2411"/>
              <a:gd name="T51" fmla="*/ 261 h 2433"/>
              <a:gd name="T52" fmla="*/ 1540 w 2411"/>
              <a:gd name="T53" fmla="*/ 308 h 2433"/>
              <a:gd name="T54" fmla="*/ 2013 w 2411"/>
              <a:gd name="T55" fmla="*/ 306 h 2433"/>
              <a:gd name="T56" fmla="*/ 1941 w 2411"/>
              <a:gd name="T57" fmla="*/ 586 h 2433"/>
              <a:gd name="T58" fmla="*/ 2047 w 2411"/>
              <a:gd name="T59" fmla="*/ 735 h 2433"/>
              <a:gd name="T60" fmla="*/ 2411 w 2411"/>
              <a:gd name="T61" fmla="*/ 1038 h 2433"/>
              <a:gd name="T62" fmla="*/ 2176 w 2411"/>
              <a:gd name="T63" fmla="*/ 1207 h 2433"/>
              <a:gd name="T64" fmla="*/ 2160 w 2411"/>
              <a:gd name="T65" fmla="*/ 1388 h 2433"/>
              <a:gd name="T66" fmla="*/ 2244 w 2411"/>
              <a:gd name="T67" fmla="*/ 1853 h 2433"/>
              <a:gd name="T68" fmla="*/ 1956 w 2411"/>
              <a:gd name="T69" fmla="*/ 1831 h 2433"/>
              <a:gd name="T70" fmla="*/ 1827 w 2411"/>
              <a:gd name="T71" fmla="*/ 1960 h 2433"/>
              <a:gd name="T72" fmla="*/ 1593 w 2411"/>
              <a:gd name="T73" fmla="*/ 2371 h 2433"/>
              <a:gd name="T74" fmla="*/ 1408 w 2411"/>
              <a:gd name="T75" fmla="*/ 2164 h 2433"/>
              <a:gd name="T76" fmla="*/ 1272 w 2411"/>
              <a:gd name="T77" fmla="*/ 2183 h 2433"/>
              <a:gd name="T78" fmla="*/ 1151 w 2411"/>
              <a:gd name="T79" fmla="*/ 2433 h 2433"/>
              <a:gd name="T80" fmla="*/ 814 w 2411"/>
              <a:gd name="T81" fmla="*/ 2102 h 2433"/>
              <a:gd name="T82" fmla="*/ 656 w 2411"/>
              <a:gd name="T83" fmla="*/ 2012 h 2433"/>
              <a:gd name="T84" fmla="*/ 383 w 2411"/>
              <a:gd name="T85" fmla="*/ 2113 h 2433"/>
              <a:gd name="T86" fmla="*/ 336 w 2411"/>
              <a:gd name="T87" fmla="*/ 1642 h 2433"/>
              <a:gd name="T88" fmla="*/ 273 w 2411"/>
              <a:gd name="T89" fmla="*/ 1473 h 2433"/>
              <a:gd name="T90" fmla="*/ 0 w 2411"/>
              <a:gd name="T91" fmla="*/ 1374 h 2433"/>
              <a:gd name="T92" fmla="*/ 268 w 2411"/>
              <a:gd name="T93" fmla="*/ 982 h 2433"/>
              <a:gd name="T94" fmla="*/ 328 w 2411"/>
              <a:gd name="T95" fmla="*/ 811 h 2433"/>
              <a:gd name="T96" fmla="*/ 181 w 2411"/>
              <a:gd name="T97" fmla="*/ 560 h 2433"/>
              <a:gd name="T98" fmla="*/ 638 w 2411"/>
              <a:gd name="T99" fmla="*/ 433 h 2433"/>
              <a:gd name="T100" fmla="*/ 792 w 2411"/>
              <a:gd name="T101" fmla="*/ 340 h 2433"/>
              <a:gd name="T102" fmla="*/ 843 w 2411"/>
              <a:gd name="T103" fmla="*/ 55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11" h="2433">
                <a:moveTo>
                  <a:pt x="1206" y="707"/>
                </a:moveTo>
                <a:lnTo>
                  <a:pt x="1136" y="712"/>
                </a:lnTo>
                <a:lnTo>
                  <a:pt x="1068" y="725"/>
                </a:lnTo>
                <a:lnTo>
                  <a:pt x="1004" y="748"/>
                </a:lnTo>
                <a:lnTo>
                  <a:pt x="946" y="779"/>
                </a:lnTo>
                <a:lnTo>
                  <a:pt x="892" y="816"/>
                </a:lnTo>
                <a:lnTo>
                  <a:pt x="843" y="860"/>
                </a:lnTo>
                <a:lnTo>
                  <a:pt x="801" y="909"/>
                </a:lnTo>
                <a:lnTo>
                  <a:pt x="763" y="965"/>
                </a:lnTo>
                <a:lnTo>
                  <a:pt x="735" y="1023"/>
                </a:lnTo>
                <a:lnTo>
                  <a:pt x="714" y="1085"/>
                </a:lnTo>
                <a:lnTo>
                  <a:pt x="701" y="1150"/>
                </a:lnTo>
                <a:lnTo>
                  <a:pt x="696" y="1219"/>
                </a:lnTo>
                <a:lnTo>
                  <a:pt x="701" y="1287"/>
                </a:lnTo>
                <a:lnTo>
                  <a:pt x="716" y="1356"/>
                </a:lnTo>
                <a:lnTo>
                  <a:pt x="739" y="1419"/>
                </a:lnTo>
                <a:lnTo>
                  <a:pt x="768" y="1478"/>
                </a:lnTo>
                <a:lnTo>
                  <a:pt x="806" y="1533"/>
                </a:lnTo>
                <a:lnTo>
                  <a:pt x="849" y="1582"/>
                </a:lnTo>
                <a:lnTo>
                  <a:pt x="900" y="1624"/>
                </a:lnTo>
                <a:lnTo>
                  <a:pt x="954" y="1660"/>
                </a:lnTo>
                <a:lnTo>
                  <a:pt x="1012" y="1688"/>
                </a:lnTo>
                <a:lnTo>
                  <a:pt x="1076" y="1709"/>
                </a:lnTo>
                <a:lnTo>
                  <a:pt x="1141" y="1722"/>
                </a:lnTo>
                <a:lnTo>
                  <a:pt x="1208" y="1727"/>
                </a:lnTo>
                <a:lnTo>
                  <a:pt x="1278" y="1722"/>
                </a:lnTo>
                <a:lnTo>
                  <a:pt x="1345" y="1708"/>
                </a:lnTo>
                <a:lnTo>
                  <a:pt x="1408" y="1685"/>
                </a:lnTo>
                <a:lnTo>
                  <a:pt x="1469" y="1655"/>
                </a:lnTo>
                <a:lnTo>
                  <a:pt x="1523" y="1618"/>
                </a:lnTo>
                <a:lnTo>
                  <a:pt x="1571" y="1574"/>
                </a:lnTo>
                <a:lnTo>
                  <a:pt x="1614" y="1525"/>
                </a:lnTo>
                <a:lnTo>
                  <a:pt x="1650" y="1470"/>
                </a:lnTo>
                <a:lnTo>
                  <a:pt x="1679" y="1411"/>
                </a:lnTo>
                <a:lnTo>
                  <a:pt x="1700" y="1349"/>
                </a:lnTo>
                <a:lnTo>
                  <a:pt x="1713" y="1284"/>
                </a:lnTo>
                <a:lnTo>
                  <a:pt x="1718" y="1215"/>
                </a:lnTo>
                <a:lnTo>
                  <a:pt x="1713" y="1147"/>
                </a:lnTo>
                <a:lnTo>
                  <a:pt x="1699" y="1079"/>
                </a:lnTo>
                <a:lnTo>
                  <a:pt x="1676" y="1015"/>
                </a:lnTo>
                <a:lnTo>
                  <a:pt x="1645" y="955"/>
                </a:lnTo>
                <a:lnTo>
                  <a:pt x="1607" y="901"/>
                </a:lnTo>
                <a:lnTo>
                  <a:pt x="1563" y="852"/>
                </a:lnTo>
                <a:lnTo>
                  <a:pt x="1514" y="810"/>
                </a:lnTo>
                <a:lnTo>
                  <a:pt x="1461" y="774"/>
                </a:lnTo>
                <a:lnTo>
                  <a:pt x="1400" y="745"/>
                </a:lnTo>
                <a:lnTo>
                  <a:pt x="1338" y="723"/>
                </a:lnTo>
                <a:lnTo>
                  <a:pt x="1273" y="710"/>
                </a:lnTo>
                <a:lnTo>
                  <a:pt x="1206" y="707"/>
                </a:lnTo>
                <a:close/>
                <a:moveTo>
                  <a:pt x="1239" y="0"/>
                </a:moveTo>
                <a:lnTo>
                  <a:pt x="1275" y="251"/>
                </a:lnTo>
                <a:lnTo>
                  <a:pt x="1366" y="261"/>
                </a:lnTo>
                <a:lnTo>
                  <a:pt x="1454" y="280"/>
                </a:lnTo>
                <a:lnTo>
                  <a:pt x="1540" y="308"/>
                </a:lnTo>
                <a:lnTo>
                  <a:pt x="1676" y="93"/>
                </a:lnTo>
                <a:lnTo>
                  <a:pt x="2013" y="306"/>
                </a:lnTo>
                <a:lnTo>
                  <a:pt x="1879" y="520"/>
                </a:lnTo>
                <a:lnTo>
                  <a:pt x="1941" y="586"/>
                </a:lnTo>
                <a:lnTo>
                  <a:pt x="1998" y="658"/>
                </a:lnTo>
                <a:lnTo>
                  <a:pt x="2047" y="735"/>
                </a:lnTo>
                <a:lnTo>
                  <a:pt x="2288" y="657"/>
                </a:lnTo>
                <a:lnTo>
                  <a:pt x="2411" y="1038"/>
                </a:lnTo>
                <a:lnTo>
                  <a:pt x="2169" y="1114"/>
                </a:lnTo>
                <a:lnTo>
                  <a:pt x="2176" y="1207"/>
                </a:lnTo>
                <a:lnTo>
                  <a:pt x="2173" y="1299"/>
                </a:lnTo>
                <a:lnTo>
                  <a:pt x="2160" y="1388"/>
                </a:lnTo>
                <a:lnTo>
                  <a:pt x="2394" y="1483"/>
                </a:lnTo>
                <a:lnTo>
                  <a:pt x="2244" y="1853"/>
                </a:lnTo>
                <a:lnTo>
                  <a:pt x="2010" y="1758"/>
                </a:lnTo>
                <a:lnTo>
                  <a:pt x="1956" y="1831"/>
                </a:lnTo>
                <a:lnTo>
                  <a:pt x="1894" y="1898"/>
                </a:lnTo>
                <a:lnTo>
                  <a:pt x="1827" y="1960"/>
                </a:lnTo>
                <a:lnTo>
                  <a:pt x="1946" y="2183"/>
                </a:lnTo>
                <a:lnTo>
                  <a:pt x="1593" y="2371"/>
                </a:lnTo>
                <a:lnTo>
                  <a:pt x="1474" y="2148"/>
                </a:lnTo>
                <a:lnTo>
                  <a:pt x="1408" y="2164"/>
                </a:lnTo>
                <a:lnTo>
                  <a:pt x="1340" y="2177"/>
                </a:lnTo>
                <a:lnTo>
                  <a:pt x="1272" y="2183"/>
                </a:lnTo>
                <a:lnTo>
                  <a:pt x="1205" y="2185"/>
                </a:lnTo>
                <a:lnTo>
                  <a:pt x="1151" y="2433"/>
                </a:lnTo>
                <a:lnTo>
                  <a:pt x="760" y="2350"/>
                </a:lnTo>
                <a:lnTo>
                  <a:pt x="814" y="2102"/>
                </a:lnTo>
                <a:lnTo>
                  <a:pt x="732" y="2061"/>
                </a:lnTo>
                <a:lnTo>
                  <a:pt x="656" y="2012"/>
                </a:lnTo>
                <a:lnTo>
                  <a:pt x="582" y="1957"/>
                </a:lnTo>
                <a:lnTo>
                  <a:pt x="383" y="2113"/>
                </a:lnTo>
                <a:lnTo>
                  <a:pt x="137" y="1797"/>
                </a:lnTo>
                <a:lnTo>
                  <a:pt x="336" y="1642"/>
                </a:lnTo>
                <a:lnTo>
                  <a:pt x="300" y="1559"/>
                </a:lnTo>
                <a:lnTo>
                  <a:pt x="273" y="1473"/>
                </a:lnTo>
                <a:lnTo>
                  <a:pt x="253" y="1382"/>
                </a:lnTo>
                <a:lnTo>
                  <a:pt x="0" y="1374"/>
                </a:lnTo>
                <a:lnTo>
                  <a:pt x="14" y="974"/>
                </a:lnTo>
                <a:lnTo>
                  <a:pt x="268" y="982"/>
                </a:lnTo>
                <a:lnTo>
                  <a:pt x="294" y="896"/>
                </a:lnTo>
                <a:lnTo>
                  <a:pt x="328" y="811"/>
                </a:lnTo>
                <a:lnTo>
                  <a:pt x="370" y="730"/>
                </a:lnTo>
                <a:lnTo>
                  <a:pt x="181" y="560"/>
                </a:lnTo>
                <a:lnTo>
                  <a:pt x="450" y="264"/>
                </a:lnTo>
                <a:lnTo>
                  <a:pt x="638" y="433"/>
                </a:lnTo>
                <a:lnTo>
                  <a:pt x="713" y="384"/>
                </a:lnTo>
                <a:lnTo>
                  <a:pt x="792" y="340"/>
                </a:lnTo>
                <a:lnTo>
                  <a:pt x="879" y="306"/>
                </a:lnTo>
                <a:lnTo>
                  <a:pt x="843" y="55"/>
                </a:lnTo>
                <a:lnTo>
                  <a:pt x="123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" name="Freeform 24"/>
          <p:cNvSpPr>
            <a:spLocks noEditPoints="1"/>
          </p:cNvSpPr>
          <p:nvPr/>
        </p:nvSpPr>
        <p:spPr bwMode="auto">
          <a:xfrm>
            <a:off x="2682816" y="3278062"/>
            <a:ext cx="370936" cy="370937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Freeform 19"/>
          <p:cNvSpPr>
            <a:spLocks noEditPoints="1"/>
          </p:cNvSpPr>
          <p:nvPr/>
        </p:nvSpPr>
        <p:spPr bwMode="auto">
          <a:xfrm>
            <a:off x="2778624" y="2769916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42" name="组合 16"/>
          <p:cNvGrpSpPr/>
          <p:nvPr/>
        </p:nvGrpSpPr>
        <p:grpSpPr>
          <a:xfrm>
            <a:off x="8635401" y="2562072"/>
            <a:ext cx="1586901" cy="1516176"/>
            <a:chOff x="4313566" y="1933783"/>
            <a:chExt cx="3564867" cy="3611135"/>
          </a:xfrm>
        </p:grpSpPr>
        <p:grpSp>
          <p:nvGrpSpPr>
            <p:cNvPr id="43" name="Group 33"/>
            <p:cNvGrpSpPr/>
            <p:nvPr/>
          </p:nvGrpSpPr>
          <p:grpSpPr>
            <a:xfrm>
              <a:off x="4313566" y="1933783"/>
              <a:ext cx="3564867" cy="3611135"/>
              <a:chOff x="4329332" y="1933783"/>
              <a:chExt cx="3564867" cy="3611135"/>
            </a:xfrm>
          </p:grpSpPr>
          <p:sp>
            <p:nvSpPr>
              <p:cNvPr id="53" name="Freeform 6"/>
              <p:cNvSpPr>
                <a:spLocks/>
              </p:cNvSpPr>
              <p:nvPr/>
            </p:nvSpPr>
            <p:spPr bwMode="auto">
              <a:xfrm>
                <a:off x="4346259" y="1941682"/>
                <a:ext cx="1163462" cy="912940"/>
              </a:xfrm>
              <a:custGeom>
                <a:avLst/>
                <a:gdLst>
                  <a:gd name="T0" fmla="*/ 721 w 917"/>
                  <a:gd name="T1" fmla="*/ 0 h 719"/>
                  <a:gd name="T2" fmla="*/ 667 w 917"/>
                  <a:gd name="T3" fmla="*/ 0 h 719"/>
                  <a:gd name="T4" fmla="*/ 563 w 917"/>
                  <a:gd name="T5" fmla="*/ 0 h 719"/>
                  <a:gd name="T6" fmla="*/ 563 w 917"/>
                  <a:gd name="T7" fmla="*/ 0 h 719"/>
                  <a:gd name="T8" fmla="*/ 455 w 917"/>
                  <a:gd name="T9" fmla="*/ 0 h 719"/>
                  <a:gd name="T10" fmla="*/ 256 w 917"/>
                  <a:gd name="T11" fmla="*/ 0 h 719"/>
                  <a:gd name="T12" fmla="*/ 257 w 917"/>
                  <a:gd name="T13" fmla="*/ 0 h 719"/>
                  <a:gd name="T14" fmla="*/ 256 w 917"/>
                  <a:gd name="T15" fmla="*/ 0 h 719"/>
                  <a:gd name="T16" fmla="*/ 250 w 917"/>
                  <a:gd name="T17" fmla="*/ 0 h 719"/>
                  <a:gd name="T18" fmla="*/ 45 w 917"/>
                  <a:gd name="T19" fmla="*/ 0 h 719"/>
                  <a:gd name="T20" fmla="*/ 2 w 917"/>
                  <a:gd name="T21" fmla="*/ 0 h 719"/>
                  <a:gd name="T22" fmla="*/ 2 w 917"/>
                  <a:gd name="T23" fmla="*/ 267 h 719"/>
                  <a:gd name="T24" fmla="*/ 2 w 917"/>
                  <a:gd name="T25" fmla="*/ 271 h 719"/>
                  <a:gd name="T26" fmla="*/ 2 w 917"/>
                  <a:gd name="T27" fmla="*/ 271 h 719"/>
                  <a:gd name="T28" fmla="*/ 2 w 917"/>
                  <a:gd name="T29" fmla="*/ 471 h 719"/>
                  <a:gd name="T30" fmla="*/ 2 w 917"/>
                  <a:gd name="T31" fmla="*/ 719 h 719"/>
                  <a:gd name="T32" fmla="*/ 160 w 917"/>
                  <a:gd name="T33" fmla="*/ 719 h 719"/>
                  <a:gd name="T34" fmla="*/ 249 w 917"/>
                  <a:gd name="T35" fmla="*/ 719 h 719"/>
                  <a:gd name="T36" fmla="*/ 254 w 917"/>
                  <a:gd name="T37" fmla="*/ 719 h 719"/>
                  <a:gd name="T38" fmla="*/ 256 w 917"/>
                  <a:gd name="T39" fmla="*/ 719 h 719"/>
                  <a:gd name="T40" fmla="*/ 286 w 917"/>
                  <a:gd name="T41" fmla="*/ 670 h 719"/>
                  <a:gd name="T42" fmla="*/ 264 w 917"/>
                  <a:gd name="T43" fmla="*/ 602 h 719"/>
                  <a:gd name="T44" fmla="*/ 352 w 917"/>
                  <a:gd name="T45" fmla="*/ 523 h 719"/>
                  <a:gd name="T46" fmla="*/ 440 w 917"/>
                  <a:gd name="T47" fmla="*/ 602 h 719"/>
                  <a:gd name="T48" fmla="*/ 418 w 917"/>
                  <a:gd name="T49" fmla="*/ 670 h 719"/>
                  <a:gd name="T50" fmla="*/ 449 w 917"/>
                  <a:gd name="T51" fmla="*/ 719 h 719"/>
                  <a:gd name="T52" fmla="*/ 450 w 917"/>
                  <a:gd name="T53" fmla="*/ 719 h 719"/>
                  <a:gd name="T54" fmla="*/ 447 w 917"/>
                  <a:gd name="T55" fmla="*/ 719 h 719"/>
                  <a:gd name="T56" fmla="*/ 449 w 917"/>
                  <a:gd name="T57" fmla="*/ 719 h 719"/>
                  <a:gd name="T58" fmla="*/ 447 w 917"/>
                  <a:gd name="T59" fmla="*/ 719 h 719"/>
                  <a:gd name="T60" fmla="*/ 454 w 917"/>
                  <a:gd name="T61" fmla="*/ 719 h 719"/>
                  <a:gd name="T62" fmla="*/ 674 w 917"/>
                  <a:gd name="T63" fmla="*/ 719 h 719"/>
                  <a:gd name="T64" fmla="*/ 674 w 917"/>
                  <a:gd name="T65" fmla="*/ 719 h 719"/>
                  <a:gd name="T66" fmla="*/ 721 w 917"/>
                  <a:gd name="T67" fmla="*/ 719 h 719"/>
                  <a:gd name="T68" fmla="*/ 721 w 917"/>
                  <a:gd name="T69" fmla="*/ 471 h 719"/>
                  <a:gd name="T70" fmla="*/ 721 w 917"/>
                  <a:gd name="T71" fmla="*/ 466 h 719"/>
                  <a:gd name="T72" fmla="*/ 721 w 917"/>
                  <a:gd name="T73" fmla="*/ 466 h 719"/>
                  <a:gd name="T74" fmla="*/ 753 w 917"/>
                  <a:gd name="T75" fmla="*/ 430 h 719"/>
                  <a:gd name="T76" fmla="*/ 771 w 917"/>
                  <a:gd name="T77" fmla="*/ 434 h 719"/>
                  <a:gd name="T78" fmla="*/ 839 w 917"/>
                  <a:gd name="T79" fmla="*/ 457 h 719"/>
                  <a:gd name="T80" fmla="*/ 917 w 917"/>
                  <a:gd name="T81" fmla="*/ 368 h 719"/>
                  <a:gd name="T82" fmla="*/ 839 w 917"/>
                  <a:gd name="T83" fmla="*/ 280 h 719"/>
                  <a:gd name="T84" fmla="*/ 771 w 917"/>
                  <a:gd name="T85" fmla="*/ 302 h 719"/>
                  <a:gd name="T86" fmla="*/ 753 w 917"/>
                  <a:gd name="T87" fmla="*/ 307 h 719"/>
                  <a:gd name="T88" fmla="*/ 721 w 917"/>
                  <a:gd name="T89" fmla="*/ 273 h 719"/>
                  <a:gd name="T90" fmla="*/ 722 w 917"/>
                  <a:gd name="T91" fmla="*/ 273 h 719"/>
                  <a:gd name="T92" fmla="*/ 721 w 917"/>
                  <a:gd name="T93" fmla="*/ 273 h 719"/>
                  <a:gd name="T94" fmla="*/ 721 w 917"/>
                  <a:gd name="T95" fmla="*/ 271 h 719"/>
                  <a:gd name="T96" fmla="*/ 721 w 917"/>
                  <a:gd name="T97" fmla="*/ 273 h 719"/>
                  <a:gd name="T98" fmla="*/ 721 w 917"/>
                  <a:gd name="T99" fmla="*/ 273 h 719"/>
                  <a:gd name="T100" fmla="*/ 721 w 917"/>
                  <a:gd name="T101" fmla="*/ 273 h 719"/>
                  <a:gd name="T102" fmla="*/ 721 w 917"/>
                  <a:gd name="T103" fmla="*/ 267 h 719"/>
                  <a:gd name="T104" fmla="*/ 721 w 917"/>
                  <a:gd name="T105" fmla="*/ 0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17" h="719">
                    <a:moveTo>
                      <a:pt x="721" y="0"/>
                    </a:moveTo>
                    <a:cubicBezTo>
                      <a:pt x="717" y="0"/>
                      <a:pt x="671" y="0"/>
                      <a:pt x="667" y="0"/>
                    </a:cubicBezTo>
                    <a:cubicBezTo>
                      <a:pt x="563" y="0"/>
                      <a:pt x="563" y="0"/>
                      <a:pt x="563" y="0"/>
                    </a:cubicBezTo>
                    <a:cubicBezTo>
                      <a:pt x="563" y="0"/>
                      <a:pt x="563" y="0"/>
                      <a:pt x="563" y="0"/>
                    </a:cubicBezTo>
                    <a:cubicBezTo>
                      <a:pt x="455" y="0"/>
                      <a:pt x="455" y="0"/>
                      <a:pt x="455" y="0"/>
                    </a:cubicBezTo>
                    <a:cubicBezTo>
                      <a:pt x="455" y="0"/>
                      <a:pt x="289" y="0"/>
                      <a:pt x="256" y="0"/>
                    </a:cubicBezTo>
                    <a:cubicBezTo>
                      <a:pt x="257" y="0"/>
                      <a:pt x="257" y="0"/>
                      <a:pt x="257" y="0"/>
                    </a:cubicBezTo>
                    <a:cubicBezTo>
                      <a:pt x="257" y="0"/>
                      <a:pt x="256" y="0"/>
                      <a:pt x="256" y="0"/>
                    </a:cubicBezTo>
                    <a:cubicBezTo>
                      <a:pt x="253" y="0"/>
                      <a:pt x="251" y="0"/>
                      <a:pt x="2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29" y="0"/>
                      <a:pt x="2" y="0"/>
                      <a:pt x="2" y="0"/>
                    </a:cubicBezTo>
                    <a:cubicBezTo>
                      <a:pt x="2" y="267"/>
                      <a:pt x="2" y="267"/>
                      <a:pt x="2" y="267"/>
                    </a:cubicBezTo>
                    <a:cubicBezTo>
                      <a:pt x="2" y="269"/>
                      <a:pt x="2" y="271"/>
                      <a:pt x="2" y="271"/>
                    </a:cubicBezTo>
                    <a:cubicBezTo>
                      <a:pt x="2" y="271"/>
                      <a:pt x="2" y="271"/>
                      <a:pt x="2" y="271"/>
                    </a:cubicBezTo>
                    <a:cubicBezTo>
                      <a:pt x="0" y="301"/>
                      <a:pt x="2" y="471"/>
                      <a:pt x="2" y="471"/>
                    </a:cubicBezTo>
                    <a:cubicBezTo>
                      <a:pt x="2" y="719"/>
                      <a:pt x="2" y="719"/>
                      <a:pt x="2" y="719"/>
                    </a:cubicBezTo>
                    <a:cubicBezTo>
                      <a:pt x="160" y="719"/>
                      <a:pt x="160" y="719"/>
                      <a:pt x="160" y="719"/>
                    </a:cubicBezTo>
                    <a:cubicBezTo>
                      <a:pt x="249" y="719"/>
                      <a:pt x="249" y="719"/>
                      <a:pt x="249" y="719"/>
                    </a:cubicBezTo>
                    <a:cubicBezTo>
                      <a:pt x="254" y="719"/>
                      <a:pt x="254" y="719"/>
                      <a:pt x="254" y="719"/>
                    </a:cubicBezTo>
                    <a:cubicBezTo>
                      <a:pt x="255" y="719"/>
                      <a:pt x="255" y="719"/>
                      <a:pt x="256" y="719"/>
                    </a:cubicBezTo>
                    <a:cubicBezTo>
                      <a:pt x="285" y="717"/>
                      <a:pt x="299" y="695"/>
                      <a:pt x="286" y="670"/>
                    </a:cubicBezTo>
                    <a:cubicBezTo>
                      <a:pt x="286" y="670"/>
                      <a:pt x="264" y="625"/>
                      <a:pt x="264" y="602"/>
                    </a:cubicBezTo>
                    <a:cubicBezTo>
                      <a:pt x="264" y="559"/>
                      <a:pt x="304" y="523"/>
                      <a:pt x="352" y="523"/>
                    </a:cubicBezTo>
                    <a:cubicBezTo>
                      <a:pt x="401" y="523"/>
                      <a:pt x="440" y="559"/>
                      <a:pt x="440" y="602"/>
                    </a:cubicBezTo>
                    <a:cubicBezTo>
                      <a:pt x="440" y="625"/>
                      <a:pt x="418" y="670"/>
                      <a:pt x="418" y="670"/>
                    </a:cubicBezTo>
                    <a:cubicBezTo>
                      <a:pt x="406" y="695"/>
                      <a:pt x="419" y="717"/>
                      <a:pt x="449" y="719"/>
                    </a:cubicBezTo>
                    <a:cubicBezTo>
                      <a:pt x="450" y="719"/>
                      <a:pt x="450" y="719"/>
                      <a:pt x="450" y="719"/>
                    </a:cubicBezTo>
                    <a:cubicBezTo>
                      <a:pt x="449" y="719"/>
                      <a:pt x="448" y="719"/>
                      <a:pt x="447" y="719"/>
                    </a:cubicBezTo>
                    <a:cubicBezTo>
                      <a:pt x="448" y="719"/>
                      <a:pt x="448" y="719"/>
                      <a:pt x="449" y="719"/>
                    </a:cubicBezTo>
                    <a:cubicBezTo>
                      <a:pt x="448" y="719"/>
                      <a:pt x="447" y="719"/>
                      <a:pt x="447" y="719"/>
                    </a:cubicBezTo>
                    <a:cubicBezTo>
                      <a:pt x="448" y="719"/>
                      <a:pt x="450" y="719"/>
                      <a:pt x="454" y="719"/>
                    </a:cubicBezTo>
                    <a:cubicBezTo>
                      <a:pt x="674" y="719"/>
                      <a:pt x="674" y="719"/>
                      <a:pt x="674" y="719"/>
                    </a:cubicBezTo>
                    <a:cubicBezTo>
                      <a:pt x="674" y="719"/>
                      <a:pt x="674" y="719"/>
                      <a:pt x="674" y="719"/>
                    </a:cubicBezTo>
                    <a:cubicBezTo>
                      <a:pt x="721" y="719"/>
                      <a:pt x="721" y="719"/>
                      <a:pt x="721" y="719"/>
                    </a:cubicBezTo>
                    <a:cubicBezTo>
                      <a:pt x="721" y="471"/>
                      <a:pt x="721" y="471"/>
                      <a:pt x="721" y="471"/>
                    </a:cubicBezTo>
                    <a:cubicBezTo>
                      <a:pt x="721" y="466"/>
                      <a:pt x="721" y="466"/>
                      <a:pt x="721" y="466"/>
                    </a:cubicBezTo>
                    <a:cubicBezTo>
                      <a:pt x="721" y="466"/>
                      <a:pt x="721" y="466"/>
                      <a:pt x="721" y="466"/>
                    </a:cubicBezTo>
                    <a:cubicBezTo>
                      <a:pt x="723" y="443"/>
                      <a:pt x="735" y="430"/>
                      <a:pt x="753" y="430"/>
                    </a:cubicBezTo>
                    <a:cubicBezTo>
                      <a:pt x="758" y="430"/>
                      <a:pt x="764" y="431"/>
                      <a:pt x="771" y="434"/>
                    </a:cubicBezTo>
                    <a:cubicBezTo>
                      <a:pt x="771" y="434"/>
                      <a:pt x="816" y="457"/>
                      <a:pt x="839" y="457"/>
                    </a:cubicBezTo>
                    <a:cubicBezTo>
                      <a:pt x="882" y="457"/>
                      <a:pt x="917" y="417"/>
                      <a:pt x="917" y="368"/>
                    </a:cubicBezTo>
                    <a:cubicBezTo>
                      <a:pt x="917" y="320"/>
                      <a:pt x="882" y="280"/>
                      <a:pt x="839" y="280"/>
                    </a:cubicBezTo>
                    <a:cubicBezTo>
                      <a:pt x="816" y="280"/>
                      <a:pt x="771" y="302"/>
                      <a:pt x="771" y="302"/>
                    </a:cubicBezTo>
                    <a:cubicBezTo>
                      <a:pt x="764" y="306"/>
                      <a:pt x="758" y="307"/>
                      <a:pt x="753" y="307"/>
                    </a:cubicBezTo>
                    <a:cubicBezTo>
                      <a:pt x="736" y="307"/>
                      <a:pt x="724" y="294"/>
                      <a:pt x="721" y="273"/>
                    </a:cubicBezTo>
                    <a:cubicBezTo>
                      <a:pt x="722" y="273"/>
                      <a:pt x="722" y="273"/>
                      <a:pt x="722" y="273"/>
                    </a:cubicBezTo>
                    <a:cubicBezTo>
                      <a:pt x="721" y="273"/>
                      <a:pt x="721" y="273"/>
                      <a:pt x="721" y="273"/>
                    </a:cubicBezTo>
                    <a:cubicBezTo>
                      <a:pt x="721" y="272"/>
                      <a:pt x="721" y="272"/>
                      <a:pt x="721" y="271"/>
                    </a:cubicBezTo>
                    <a:cubicBezTo>
                      <a:pt x="721" y="272"/>
                      <a:pt x="721" y="272"/>
                      <a:pt x="721" y="273"/>
                    </a:cubicBezTo>
                    <a:cubicBezTo>
                      <a:pt x="721" y="273"/>
                      <a:pt x="721" y="273"/>
                      <a:pt x="721" y="273"/>
                    </a:cubicBezTo>
                    <a:cubicBezTo>
                      <a:pt x="721" y="273"/>
                      <a:pt x="721" y="273"/>
                      <a:pt x="721" y="273"/>
                    </a:cubicBezTo>
                    <a:cubicBezTo>
                      <a:pt x="721" y="272"/>
                      <a:pt x="721" y="269"/>
                      <a:pt x="721" y="267"/>
                    </a:cubicBezTo>
                    <a:cubicBezTo>
                      <a:pt x="721" y="0"/>
                      <a:pt x="721" y="0"/>
                      <a:pt x="721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9"/>
              <p:cNvSpPr>
                <a:spLocks/>
              </p:cNvSpPr>
              <p:nvPr/>
            </p:nvSpPr>
            <p:spPr bwMode="auto">
              <a:xfrm>
                <a:off x="6722837" y="1945068"/>
                <a:ext cx="1163462" cy="912940"/>
              </a:xfrm>
              <a:custGeom>
                <a:avLst/>
                <a:gdLst>
                  <a:gd name="T0" fmla="*/ 196 w 917"/>
                  <a:gd name="T1" fmla="*/ 0 h 719"/>
                  <a:gd name="T2" fmla="*/ 196 w 917"/>
                  <a:gd name="T3" fmla="*/ 267 h 719"/>
                  <a:gd name="T4" fmla="*/ 196 w 917"/>
                  <a:gd name="T5" fmla="*/ 273 h 719"/>
                  <a:gd name="T6" fmla="*/ 196 w 917"/>
                  <a:gd name="T7" fmla="*/ 274 h 719"/>
                  <a:gd name="T8" fmla="*/ 196 w 917"/>
                  <a:gd name="T9" fmla="*/ 273 h 719"/>
                  <a:gd name="T10" fmla="*/ 196 w 917"/>
                  <a:gd name="T11" fmla="*/ 271 h 719"/>
                  <a:gd name="T12" fmla="*/ 196 w 917"/>
                  <a:gd name="T13" fmla="*/ 273 h 719"/>
                  <a:gd name="T14" fmla="*/ 196 w 917"/>
                  <a:gd name="T15" fmla="*/ 273 h 719"/>
                  <a:gd name="T16" fmla="*/ 164 w 917"/>
                  <a:gd name="T17" fmla="*/ 307 h 719"/>
                  <a:gd name="T18" fmla="*/ 146 w 917"/>
                  <a:gd name="T19" fmla="*/ 303 h 719"/>
                  <a:gd name="T20" fmla="*/ 78 w 917"/>
                  <a:gd name="T21" fmla="*/ 280 h 719"/>
                  <a:gd name="T22" fmla="*/ 0 w 917"/>
                  <a:gd name="T23" fmla="*/ 369 h 719"/>
                  <a:gd name="T24" fmla="*/ 78 w 917"/>
                  <a:gd name="T25" fmla="*/ 457 h 719"/>
                  <a:gd name="T26" fmla="*/ 146 w 917"/>
                  <a:gd name="T27" fmla="*/ 435 h 719"/>
                  <a:gd name="T28" fmla="*/ 165 w 917"/>
                  <a:gd name="T29" fmla="*/ 430 h 719"/>
                  <a:gd name="T30" fmla="*/ 196 w 917"/>
                  <a:gd name="T31" fmla="*/ 466 h 719"/>
                  <a:gd name="T32" fmla="*/ 196 w 917"/>
                  <a:gd name="T33" fmla="*/ 466 h 719"/>
                  <a:gd name="T34" fmla="*/ 196 w 917"/>
                  <a:gd name="T35" fmla="*/ 471 h 719"/>
                  <a:gd name="T36" fmla="*/ 196 w 917"/>
                  <a:gd name="T37" fmla="*/ 719 h 719"/>
                  <a:gd name="T38" fmla="*/ 243 w 917"/>
                  <a:gd name="T39" fmla="*/ 719 h 719"/>
                  <a:gd name="T40" fmla="*/ 243 w 917"/>
                  <a:gd name="T41" fmla="*/ 719 h 719"/>
                  <a:gd name="T42" fmla="*/ 463 w 917"/>
                  <a:gd name="T43" fmla="*/ 719 h 719"/>
                  <a:gd name="T44" fmla="*/ 470 w 917"/>
                  <a:gd name="T45" fmla="*/ 719 h 719"/>
                  <a:gd name="T46" fmla="*/ 468 w 917"/>
                  <a:gd name="T47" fmla="*/ 719 h 719"/>
                  <a:gd name="T48" fmla="*/ 470 w 917"/>
                  <a:gd name="T49" fmla="*/ 719 h 719"/>
                  <a:gd name="T50" fmla="*/ 467 w 917"/>
                  <a:gd name="T51" fmla="*/ 719 h 719"/>
                  <a:gd name="T52" fmla="*/ 468 w 917"/>
                  <a:gd name="T53" fmla="*/ 719 h 719"/>
                  <a:gd name="T54" fmla="*/ 499 w 917"/>
                  <a:gd name="T55" fmla="*/ 670 h 719"/>
                  <a:gd name="T56" fmla="*/ 477 w 917"/>
                  <a:gd name="T57" fmla="*/ 602 h 719"/>
                  <a:gd name="T58" fmla="*/ 565 w 917"/>
                  <a:gd name="T59" fmla="*/ 524 h 719"/>
                  <a:gd name="T60" fmla="*/ 653 w 917"/>
                  <a:gd name="T61" fmla="*/ 602 h 719"/>
                  <a:gd name="T62" fmla="*/ 631 w 917"/>
                  <a:gd name="T63" fmla="*/ 670 h 719"/>
                  <a:gd name="T64" fmla="*/ 661 w 917"/>
                  <a:gd name="T65" fmla="*/ 719 h 719"/>
                  <a:gd name="T66" fmla="*/ 663 w 917"/>
                  <a:gd name="T67" fmla="*/ 719 h 719"/>
                  <a:gd name="T68" fmla="*/ 668 w 917"/>
                  <a:gd name="T69" fmla="*/ 719 h 719"/>
                  <a:gd name="T70" fmla="*/ 757 w 917"/>
                  <a:gd name="T71" fmla="*/ 719 h 719"/>
                  <a:gd name="T72" fmla="*/ 915 w 917"/>
                  <a:gd name="T73" fmla="*/ 719 h 719"/>
                  <a:gd name="T74" fmla="*/ 915 w 917"/>
                  <a:gd name="T75" fmla="*/ 471 h 719"/>
                  <a:gd name="T76" fmla="*/ 915 w 917"/>
                  <a:gd name="T77" fmla="*/ 271 h 719"/>
                  <a:gd name="T78" fmla="*/ 915 w 917"/>
                  <a:gd name="T79" fmla="*/ 271 h 719"/>
                  <a:gd name="T80" fmla="*/ 915 w 917"/>
                  <a:gd name="T81" fmla="*/ 267 h 719"/>
                  <a:gd name="T82" fmla="*/ 915 w 917"/>
                  <a:gd name="T83" fmla="*/ 0 h 719"/>
                  <a:gd name="T84" fmla="*/ 872 w 917"/>
                  <a:gd name="T85" fmla="*/ 0 h 719"/>
                  <a:gd name="T86" fmla="*/ 667 w 917"/>
                  <a:gd name="T87" fmla="*/ 0 h 719"/>
                  <a:gd name="T88" fmla="*/ 661 w 917"/>
                  <a:gd name="T89" fmla="*/ 0 h 719"/>
                  <a:gd name="T90" fmla="*/ 660 w 917"/>
                  <a:gd name="T91" fmla="*/ 0 h 719"/>
                  <a:gd name="T92" fmla="*/ 661 w 917"/>
                  <a:gd name="T93" fmla="*/ 0 h 719"/>
                  <a:gd name="T94" fmla="*/ 462 w 917"/>
                  <a:gd name="T95" fmla="*/ 0 h 719"/>
                  <a:gd name="T96" fmla="*/ 354 w 917"/>
                  <a:gd name="T97" fmla="*/ 0 h 719"/>
                  <a:gd name="T98" fmla="*/ 354 w 917"/>
                  <a:gd name="T99" fmla="*/ 0 h 719"/>
                  <a:gd name="T100" fmla="*/ 250 w 917"/>
                  <a:gd name="T101" fmla="*/ 0 h 719"/>
                  <a:gd name="T102" fmla="*/ 196 w 917"/>
                  <a:gd name="T103" fmla="*/ 0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17" h="719">
                    <a:moveTo>
                      <a:pt x="196" y="0"/>
                    </a:moveTo>
                    <a:cubicBezTo>
                      <a:pt x="196" y="267"/>
                      <a:pt x="196" y="267"/>
                      <a:pt x="196" y="267"/>
                    </a:cubicBezTo>
                    <a:cubicBezTo>
                      <a:pt x="196" y="270"/>
                      <a:pt x="196" y="272"/>
                      <a:pt x="196" y="273"/>
                    </a:cubicBezTo>
                    <a:cubicBezTo>
                      <a:pt x="196" y="274"/>
                      <a:pt x="196" y="274"/>
                      <a:pt x="196" y="274"/>
                    </a:cubicBezTo>
                    <a:cubicBezTo>
                      <a:pt x="196" y="273"/>
                      <a:pt x="196" y="273"/>
                      <a:pt x="196" y="273"/>
                    </a:cubicBezTo>
                    <a:cubicBezTo>
                      <a:pt x="196" y="272"/>
                      <a:pt x="196" y="272"/>
                      <a:pt x="196" y="271"/>
                    </a:cubicBezTo>
                    <a:cubicBezTo>
                      <a:pt x="196" y="272"/>
                      <a:pt x="196" y="272"/>
                      <a:pt x="196" y="273"/>
                    </a:cubicBezTo>
                    <a:cubicBezTo>
                      <a:pt x="196" y="273"/>
                      <a:pt x="196" y="273"/>
                      <a:pt x="196" y="273"/>
                    </a:cubicBezTo>
                    <a:cubicBezTo>
                      <a:pt x="193" y="294"/>
                      <a:pt x="181" y="307"/>
                      <a:pt x="164" y="307"/>
                    </a:cubicBezTo>
                    <a:cubicBezTo>
                      <a:pt x="159" y="307"/>
                      <a:pt x="153" y="306"/>
                      <a:pt x="146" y="303"/>
                    </a:cubicBezTo>
                    <a:cubicBezTo>
                      <a:pt x="146" y="303"/>
                      <a:pt x="101" y="280"/>
                      <a:pt x="78" y="280"/>
                    </a:cubicBezTo>
                    <a:cubicBezTo>
                      <a:pt x="35" y="280"/>
                      <a:pt x="0" y="320"/>
                      <a:pt x="0" y="369"/>
                    </a:cubicBezTo>
                    <a:cubicBezTo>
                      <a:pt x="0" y="417"/>
                      <a:pt x="35" y="457"/>
                      <a:pt x="78" y="457"/>
                    </a:cubicBezTo>
                    <a:cubicBezTo>
                      <a:pt x="101" y="457"/>
                      <a:pt x="146" y="435"/>
                      <a:pt x="146" y="435"/>
                    </a:cubicBezTo>
                    <a:cubicBezTo>
                      <a:pt x="153" y="431"/>
                      <a:pt x="159" y="430"/>
                      <a:pt x="165" y="430"/>
                    </a:cubicBezTo>
                    <a:cubicBezTo>
                      <a:pt x="182" y="430"/>
                      <a:pt x="194" y="443"/>
                      <a:pt x="196" y="466"/>
                    </a:cubicBezTo>
                    <a:cubicBezTo>
                      <a:pt x="196" y="466"/>
                      <a:pt x="196" y="466"/>
                      <a:pt x="196" y="466"/>
                    </a:cubicBezTo>
                    <a:cubicBezTo>
                      <a:pt x="196" y="471"/>
                      <a:pt x="196" y="471"/>
                      <a:pt x="196" y="471"/>
                    </a:cubicBezTo>
                    <a:cubicBezTo>
                      <a:pt x="196" y="719"/>
                      <a:pt x="196" y="719"/>
                      <a:pt x="196" y="719"/>
                    </a:cubicBezTo>
                    <a:cubicBezTo>
                      <a:pt x="243" y="719"/>
                      <a:pt x="243" y="719"/>
                      <a:pt x="243" y="719"/>
                    </a:cubicBezTo>
                    <a:cubicBezTo>
                      <a:pt x="243" y="719"/>
                      <a:pt x="243" y="719"/>
                      <a:pt x="243" y="719"/>
                    </a:cubicBezTo>
                    <a:cubicBezTo>
                      <a:pt x="463" y="719"/>
                      <a:pt x="463" y="719"/>
                      <a:pt x="463" y="719"/>
                    </a:cubicBezTo>
                    <a:cubicBezTo>
                      <a:pt x="467" y="719"/>
                      <a:pt x="469" y="719"/>
                      <a:pt x="470" y="719"/>
                    </a:cubicBezTo>
                    <a:cubicBezTo>
                      <a:pt x="470" y="719"/>
                      <a:pt x="469" y="719"/>
                      <a:pt x="468" y="719"/>
                    </a:cubicBezTo>
                    <a:cubicBezTo>
                      <a:pt x="469" y="719"/>
                      <a:pt x="469" y="719"/>
                      <a:pt x="470" y="719"/>
                    </a:cubicBezTo>
                    <a:cubicBezTo>
                      <a:pt x="469" y="719"/>
                      <a:pt x="468" y="719"/>
                      <a:pt x="467" y="719"/>
                    </a:cubicBezTo>
                    <a:cubicBezTo>
                      <a:pt x="468" y="719"/>
                      <a:pt x="468" y="719"/>
                      <a:pt x="468" y="719"/>
                    </a:cubicBezTo>
                    <a:cubicBezTo>
                      <a:pt x="498" y="717"/>
                      <a:pt x="511" y="695"/>
                      <a:pt x="499" y="670"/>
                    </a:cubicBezTo>
                    <a:cubicBezTo>
                      <a:pt x="499" y="670"/>
                      <a:pt x="477" y="625"/>
                      <a:pt x="477" y="602"/>
                    </a:cubicBezTo>
                    <a:cubicBezTo>
                      <a:pt x="477" y="559"/>
                      <a:pt x="516" y="524"/>
                      <a:pt x="565" y="524"/>
                    </a:cubicBezTo>
                    <a:cubicBezTo>
                      <a:pt x="613" y="524"/>
                      <a:pt x="653" y="559"/>
                      <a:pt x="653" y="602"/>
                    </a:cubicBezTo>
                    <a:cubicBezTo>
                      <a:pt x="653" y="625"/>
                      <a:pt x="631" y="670"/>
                      <a:pt x="631" y="670"/>
                    </a:cubicBezTo>
                    <a:cubicBezTo>
                      <a:pt x="618" y="696"/>
                      <a:pt x="632" y="717"/>
                      <a:pt x="661" y="719"/>
                    </a:cubicBezTo>
                    <a:cubicBezTo>
                      <a:pt x="662" y="719"/>
                      <a:pt x="662" y="719"/>
                      <a:pt x="663" y="719"/>
                    </a:cubicBezTo>
                    <a:cubicBezTo>
                      <a:pt x="668" y="719"/>
                      <a:pt x="668" y="719"/>
                      <a:pt x="668" y="719"/>
                    </a:cubicBezTo>
                    <a:cubicBezTo>
                      <a:pt x="757" y="719"/>
                      <a:pt x="757" y="719"/>
                      <a:pt x="757" y="719"/>
                    </a:cubicBezTo>
                    <a:cubicBezTo>
                      <a:pt x="915" y="719"/>
                      <a:pt x="915" y="719"/>
                      <a:pt x="915" y="719"/>
                    </a:cubicBezTo>
                    <a:cubicBezTo>
                      <a:pt x="915" y="471"/>
                      <a:pt x="915" y="471"/>
                      <a:pt x="915" y="471"/>
                    </a:cubicBezTo>
                    <a:cubicBezTo>
                      <a:pt x="915" y="471"/>
                      <a:pt x="917" y="301"/>
                      <a:pt x="915" y="271"/>
                    </a:cubicBezTo>
                    <a:cubicBezTo>
                      <a:pt x="915" y="271"/>
                      <a:pt x="915" y="271"/>
                      <a:pt x="915" y="271"/>
                    </a:cubicBezTo>
                    <a:cubicBezTo>
                      <a:pt x="915" y="271"/>
                      <a:pt x="915" y="270"/>
                      <a:pt x="915" y="267"/>
                    </a:cubicBezTo>
                    <a:cubicBezTo>
                      <a:pt x="915" y="0"/>
                      <a:pt x="915" y="0"/>
                      <a:pt x="915" y="0"/>
                    </a:cubicBezTo>
                    <a:cubicBezTo>
                      <a:pt x="915" y="0"/>
                      <a:pt x="888" y="0"/>
                      <a:pt x="872" y="0"/>
                    </a:cubicBezTo>
                    <a:cubicBezTo>
                      <a:pt x="667" y="0"/>
                      <a:pt x="667" y="0"/>
                      <a:pt x="667" y="0"/>
                    </a:cubicBezTo>
                    <a:cubicBezTo>
                      <a:pt x="666" y="0"/>
                      <a:pt x="664" y="0"/>
                      <a:pt x="661" y="0"/>
                    </a:cubicBezTo>
                    <a:cubicBezTo>
                      <a:pt x="661" y="0"/>
                      <a:pt x="660" y="0"/>
                      <a:pt x="660" y="0"/>
                    </a:cubicBezTo>
                    <a:cubicBezTo>
                      <a:pt x="661" y="0"/>
                      <a:pt x="661" y="0"/>
                      <a:pt x="661" y="0"/>
                    </a:cubicBezTo>
                    <a:cubicBezTo>
                      <a:pt x="628" y="0"/>
                      <a:pt x="462" y="0"/>
                      <a:pt x="462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246" y="0"/>
                      <a:pt x="200" y="0"/>
                      <a:pt x="196" y="0"/>
                    </a:cubicBezTo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/>
              <p:cNvSpPr>
                <a:spLocks noEditPoints="1"/>
              </p:cNvSpPr>
              <p:nvPr/>
            </p:nvSpPr>
            <p:spPr bwMode="auto">
              <a:xfrm>
                <a:off x="6962075" y="2976498"/>
                <a:ext cx="932124" cy="1441069"/>
              </a:xfrm>
              <a:custGeom>
                <a:avLst/>
                <a:gdLst>
                  <a:gd name="T0" fmla="*/ 0 w 734"/>
                  <a:gd name="T1" fmla="*/ 674 h 1135"/>
                  <a:gd name="T2" fmla="*/ 0 w 734"/>
                  <a:gd name="T3" fmla="*/ 674 h 1135"/>
                  <a:gd name="T4" fmla="*/ 0 w 734"/>
                  <a:gd name="T5" fmla="*/ 674 h 1135"/>
                  <a:gd name="T6" fmla="*/ 371 w 734"/>
                  <a:gd name="T7" fmla="*/ 0 h 1135"/>
                  <a:gd name="T8" fmla="*/ 281 w 734"/>
                  <a:gd name="T9" fmla="*/ 81 h 1135"/>
                  <a:gd name="T10" fmla="*/ 303 w 734"/>
                  <a:gd name="T11" fmla="*/ 150 h 1135"/>
                  <a:gd name="T12" fmla="*/ 271 w 734"/>
                  <a:gd name="T13" fmla="*/ 200 h 1135"/>
                  <a:gd name="T14" fmla="*/ 266 w 734"/>
                  <a:gd name="T15" fmla="*/ 201 h 1135"/>
                  <a:gd name="T16" fmla="*/ 0 w 734"/>
                  <a:gd name="T17" fmla="*/ 201 h 1135"/>
                  <a:gd name="T18" fmla="*/ 0 w 734"/>
                  <a:gd name="T19" fmla="*/ 256 h 1135"/>
                  <a:gd name="T20" fmla="*/ 0 w 734"/>
                  <a:gd name="T21" fmla="*/ 362 h 1135"/>
                  <a:gd name="T22" fmla="*/ 0 w 734"/>
                  <a:gd name="T23" fmla="*/ 362 h 1135"/>
                  <a:gd name="T24" fmla="*/ 0 w 734"/>
                  <a:gd name="T25" fmla="*/ 432 h 1135"/>
                  <a:gd name="T26" fmla="*/ 0 w 734"/>
                  <a:gd name="T27" fmla="*/ 473 h 1135"/>
                  <a:gd name="T28" fmla="*/ 0 w 734"/>
                  <a:gd name="T29" fmla="*/ 478 h 1135"/>
                  <a:gd name="T30" fmla="*/ 32 w 734"/>
                  <a:gd name="T31" fmla="*/ 515 h 1135"/>
                  <a:gd name="T32" fmla="*/ 51 w 734"/>
                  <a:gd name="T33" fmla="*/ 510 h 1135"/>
                  <a:gd name="T34" fmla="*/ 120 w 734"/>
                  <a:gd name="T35" fmla="*/ 487 h 1135"/>
                  <a:gd name="T36" fmla="*/ 200 w 734"/>
                  <a:gd name="T37" fmla="*/ 577 h 1135"/>
                  <a:gd name="T38" fmla="*/ 120 w 734"/>
                  <a:gd name="T39" fmla="*/ 667 h 1135"/>
                  <a:gd name="T40" fmla="*/ 51 w 734"/>
                  <a:gd name="T41" fmla="*/ 645 h 1135"/>
                  <a:gd name="T42" fmla="*/ 32 w 734"/>
                  <a:gd name="T43" fmla="*/ 640 h 1135"/>
                  <a:gd name="T44" fmla="*/ 0 w 734"/>
                  <a:gd name="T45" fmla="*/ 677 h 1135"/>
                  <a:gd name="T46" fmla="*/ 0 w 734"/>
                  <a:gd name="T47" fmla="*/ 674 h 1135"/>
                  <a:gd name="T48" fmla="*/ 0 w 734"/>
                  <a:gd name="T49" fmla="*/ 677 h 1135"/>
                  <a:gd name="T50" fmla="*/ 0 w 734"/>
                  <a:gd name="T51" fmla="*/ 677 h 1135"/>
                  <a:gd name="T52" fmla="*/ 0 w 734"/>
                  <a:gd name="T53" fmla="*/ 682 h 1135"/>
                  <a:gd name="T54" fmla="*/ 0 w 734"/>
                  <a:gd name="T55" fmla="*/ 757 h 1135"/>
                  <a:gd name="T56" fmla="*/ 0 w 734"/>
                  <a:gd name="T57" fmla="*/ 891 h 1135"/>
                  <a:gd name="T58" fmla="*/ 0 w 734"/>
                  <a:gd name="T59" fmla="*/ 935 h 1135"/>
                  <a:gd name="T60" fmla="*/ 266 w 734"/>
                  <a:gd name="T61" fmla="*/ 935 h 1135"/>
                  <a:gd name="T62" fmla="*/ 271 w 734"/>
                  <a:gd name="T63" fmla="*/ 935 h 1135"/>
                  <a:gd name="T64" fmla="*/ 303 w 734"/>
                  <a:gd name="T65" fmla="*/ 986 h 1135"/>
                  <a:gd name="T66" fmla="*/ 281 w 734"/>
                  <a:gd name="T67" fmla="*/ 1055 h 1135"/>
                  <a:gd name="T68" fmla="*/ 370 w 734"/>
                  <a:gd name="T69" fmla="*/ 1135 h 1135"/>
                  <a:gd name="T70" fmla="*/ 460 w 734"/>
                  <a:gd name="T71" fmla="*/ 1055 h 1135"/>
                  <a:gd name="T72" fmla="*/ 438 w 734"/>
                  <a:gd name="T73" fmla="*/ 986 h 1135"/>
                  <a:gd name="T74" fmla="*/ 470 w 734"/>
                  <a:gd name="T75" fmla="*/ 935 h 1135"/>
                  <a:gd name="T76" fmla="*/ 468 w 734"/>
                  <a:gd name="T77" fmla="*/ 935 h 1135"/>
                  <a:gd name="T78" fmla="*/ 474 w 734"/>
                  <a:gd name="T79" fmla="*/ 935 h 1135"/>
                  <a:gd name="T80" fmla="*/ 734 w 734"/>
                  <a:gd name="T81" fmla="*/ 935 h 1135"/>
                  <a:gd name="T82" fmla="*/ 734 w 734"/>
                  <a:gd name="T83" fmla="*/ 774 h 1135"/>
                  <a:gd name="T84" fmla="*/ 734 w 734"/>
                  <a:gd name="T85" fmla="*/ 681 h 1135"/>
                  <a:gd name="T86" fmla="*/ 734 w 734"/>
                  <a:gd name="T87" fmla="*/ 480 h 1135"/>
                  <a:gd name="T88" fmla="*/ 734 w 734"/>
                  <a:gd name="T89" fmla="*/ 480 h 1135"/>
                  <a:gd name="T90" fmla="*/ 734 w 734"/>
                  <a:gd name="T91" fmla="*/ 478 h 1135"/>
                  <a:gd name="T92" fmla="*/ 734 w 734"/>
                  <a:gd name="T93" fmla="*/ 477 h 1135"/>
                  <a:gd name="T94" fmla="*/ 734 w 734"/>
                  <a:gd name="T95" fmla="*/ 472 h 1135"/>
                  <a:gd name="T96" fmla="*/ 734 w 734"/>
                  <a:gd name="T97" fmla="*/ 422 h 1135"/>
                  <a:gd name="T98" fmla="*/ 734 w 734"/>
                  <a:gd name="T99" fmla="*/ 249 h 1135"/>
                  <a:gd name="T100" fmla="*/ 734 w 734"/>
                  <a:gd name="T101" fmla="*/ 249 h 1135"/>
                  <a:gd name="T102" fmla="*/ 734 w 734"/>
                  <a:gd name="T103" fmla="*/ 201 h 1135"/>
                  <a:gd name="T104" fmla="*/ 734 w 734"/>
                  <a:gd name="T105" fmla="*/ 201 h 1135"/>
                  <a:gd name="T106" fmla="*/ 475 w 734"/>
                  <a:gd name="T107" fmla="*/ 201 h 1135"/>
                  <a:gd name="T108" fmla="*/ 468 w 734"/>
                  <a:gd name="T109" fmla="*/ 201 h 1135"/>
                  <a:gd name="T110" fmla="*/ 470 w 734"/>
                  <a:gd name="T111" fmla="*/ 200 h 1135"/>
                  <a:gd name="T112" fmla="*/ 438 w 734"/>
                  <a:gd name="T113" fmla="*/ 150 h 1135"/>
                  <a:gd name="T114" fmla="*/ 460 w 734"/>
                  <a:gd name="T115" fmla="*/ 81 h 1135"/>
                  <a:gd name="T116" fmla="*/ 371 w 734"/>
                  <a:gd name="T117" fmla="*/ 0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34" h="1135">
                    <a:moveTo>
                      <a:pt x="0" y="674"/>
                    </a:moveTo>
                    <a:cubicBezTo>
                      <a:pt x="0" y="674"/>
                      <a:pt x="0" y="674"/>
                      <a:pt x="0" y="674"/>
                    </a:cubicBezTo>
                    <a:cubicBezTo>
                      <a:pt x="0" y="674"/>
                      <a:pt x="0" y="674"/>
                      <a:pt x="0" y="674"/>
                    </a:cubicBezTo>
                    <a:moveTo>
                      <a:pt x="371" y="0"/>
                    </a:moveTo>
                    <a:cubicBezTo>
                      <a:pt x="321" y="0"/>
                      <a:pt x="281" y="36"/>
                      <a:pt x="281" y="81"/>
                    </a:cubicBezTo>
                    <a:cubicBezTo>
                      <a:pt x="281" y="104"/>
                      <a:pt x="303" y="150"/>
                      <a:pt x="303" y="150"/>
                    </a:cubicBezTo>
                    <a:cubicBezTo>
                      <a:pt x="316" y="176"/>
                      <a:pt x="302" y="198"/>
                      <a:pt x="271" y="200"/>
                    </a:cubicBezTo>
                    <a:cubicBezTo>
                      <a:pt x="266" y="201"/>
                      <a:pt x="266" y="201"/>
                      <a:pt x="266" y="201"/>
                    </a:cubicBezTo>
                    <a:cubicBezTo>
                      <a:pt x="0" y="201"/>
                      <a:pt x="0" y="201"/>
                      <a:pt x="0" y="201"/>
                    </a:cubicBezTo>
                    <a:cubicBezTo>
                      <a:pt x="0" y="201"/>
                      <a:pt x="0" y="252"/>
                      <a:pt x="0" y="256"/>
                    </a:cubicBezTo>
                    <a:cubicBezTo>
                      <a:pt x="0" y="362"/>
                      <a:pt x="0" y="362"/>
                      <a:pt x="0" y="362"/>
                    </a:cubicBezTo>
                    <a:cubicBezTo>
                      <a:pt x="0" y="362"/>
                      <a:pt x="0" y="362"/>
                      <a:pt x="0" y="362"/>
                    </a:cubicBezTo>
                    <a:cubicBezTo>
                      <a:pt x="0" y="432"/>
                      <a:pt x="0" y="432"/>
                      <a:pt x="0" y="432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0" y="475"/>
                      <a:pt x="0" y="476"/>
                      <a:pt x="0" y="478"/>
                    </a:cubicBezTo>
                    <a:cubicBezTo>
                      <a:pt x="2" y="501"/>
                      <a:pt x="14" y="515"/>
                      <a:pt x="32" y="515"/>
                    </a:cubicBezTo>
                    <a:cubicBezTo>
                      <a:pt x="38" y="515"/>
                      <a:pt x="44" y="513"/>
                      <a:pt x="51" y="510"/>
                    </a:cubicBezTo>
                    <a:cubicBezTo>
                      <a:pt x="51" y="510"/>
                      <a:pt x="97" y="487"/>
                      <a:pt x="120" y="487"/>
                    </a:cubicBezTo>
                    <a:cubicBezTo>
                      <a:pt x="164" y="487"/>
                      <a:pt x="200" y="528"/>
                      <a:pt x="200" y="577"/>
                    </a:cubicBezTo>
                    <a:cubicBezTo>
                      <a:pt x="200" y="627"/>
                      <a:pt x="164" y="667"/>
                      <a:pt x="120" y="667"/>
                    </a:cubicBezTo>
                    <a:cubicBezTo>
                      <a:pt x="97" y="667"/>
                      <a:pt x="51" y="645"/>
                      <a:pt x="51" y="645"/>
                    </a:cubicBezTo>
                    <a:cubicBezTo>
                      <a:pt x="44" y="641"/>
                      <a:pt x="38" y="640"/>
                      <a:pt x="32" y="640"/>
                    </a:cubicBezTo>
                    <a:cubicBezTo>
                      <a:pt x="14" y="640"/>
                      <a:pt x="1" y="654"/>
                      <a:pt x="0" y="677"/>
                    </a:cubicBezTo>
                    <a:cubicBezTo>
                      <a:pt x="0" y="676"/>
                      <a:pt x="0" y="675"/>
                      <a:pt x="0" y="674"/>
                    </a:cubicBezTo>
                    <a:cubicBezTo>
                      <a:pt x="0" y="675"/>
                      <a:pt x="0" y="676"/>
                      <a:pt x="0" y="677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0" y="682"/>
                      <a:pt x="0" y="682"/>
                      <a:pt x="0" y="682"/>
                    </a:cubicBezTo>
                    <a:cubicBezTo>
                      <a:pt x="0" y="757"/>
                      <a:pt x="0" y="757"/>
                      <a:pt x="0" y="757"/>
                    </a:cubicBezTo>
                    <a:cubicBezTo>
                      <a:pt x="0" y="891"/>
                      <a:pt x="0" y="891"/>
                      <a:pt x="0" y="891"/>
                    </a:cubicBezTo>
                    <a:cubicBezTo>
                      <a:pt x="0" y="907"/>
                      <a:pt x="0" y="935"/>
                      <a:pt x="0" y="935"/>
                    </a:cubicBezTo>
                    <a:cubicBezTo>
                      <a:pt x="266" y="935"/>
                      <a:pt x="266" y="935"/>
                      <a:pt x="266" y="935"/>
                    </a:cubicBezTo>
                    <a:cubicBezTo>
                      <a:pt x="271" y="935"/>
                      <a:pt x="271" y="935"/>
                      <a:pt x="271" y="935"/>
                    </a:cubicBezTo>
                    <a:cubicBezTo>
                      <a:pt x="302" y="937"/>
                      <a:pt x="316" y="959"/>
                      <a:pt x="303" y="986"/>
                    </a:cubicBezTo>
                    <a:cubicBezTo>
                      <a:pt x="303" y="986"/>
                      <a:pt x="281" y="1032"/>
                      <a:pt x="281" y="1055"/>
                    </a:cubicBezTo>
                    <a:cubicBezTo>
                      <a:pt x="281" y="1099"/>
                      <a:pt x="321" y="1135"/>
                      <a:pt x="370" y="1135"/>
                    </a:cubicBezTo>
                    <a:cubicBezTo>
                      <a:pt x="420" y="1135"/>
                      <a:pt x="460" y="1099"/>
                      <a:pt x="460" y="1055"/>
                    </a:cubicBezTo>
                    <a:cubicBezTo>
                      <a:pt x="460" y="1032"/>
                      <a:pt x="438" y="986"/>
                      <a:pt x="438" y="986"/>
                    </a:cubicBezTo>
                    <a:cubicBezTo>
                      <a:pt x="425" y="959"/>
                      <a:pt x="439" y="937"/>
                      <a:pt x="470" y="935"/>
                    </a:cubicBezTo>
                    <a:cubicBezTo>
                      <a:pt x="470" y="935"/>
                      <a:pt x="469" y="935"/>
                      <a:pt x="468" y="935"/>
                    </a:cubicBezTo>
                    <a:cubicBezTo>
                      <a:pt x="470" y="935"/>
                      <a:pt x="472" y="935"/>
                      <a:pt x="474" y="935"/>
                    </a:cubicBezTo>
                    <a:cubicBezTo>
                      <a:pt x="734" y="935"/>
                      <a:pt x="734" y="935"/>
                      <a:pt x="734" y="935"/>
                    </a:cubicBezTo>
                    <a:cubicBezTo>
                      <a:pt x="734" y="774"/>
                      <a:pt x="734" y="774"/>
                      <a:pt x="734" y="774"/>
                    </a:cubicBezTo>
                    <a:cubicBezTo>
                      <a:pt x="734" y="681"/>
                      <a:pt x="734" y="681"/>
                      <a:pt x="734" y="681"/>
                    </a:cubicBezTo>
                    <a:cubicBezTo>
                      <a:pt x="734" y="680"/>
                      <a:pt x="734" y="480"/>
                      <a:pt x="734" y="480"/>
                    </a:cubicBezTo>
                    <a:cubicBezTo>
                      <a:pt x="734" y="480"/>
                      <a:pt x="734" y="480"/>
                      <a:pt x="734" y="480"/>
                    </a:cubicBezTo>
                    <a:cubicBezTo>
                      <a:pt x="734" y="480"/>
                      <a:pt x="734" y="479"/>
                      <a:pt x="734" y="478"/>
                    </a:cubicBezTo>
                    <a:cubicBezTo>
                      <a:pt x="734" y="477"/>
                      <a:pt x="734" y="477"/>
                      <a:pt x="734" y="477"/>
                    </a:cubicBezTo>
                    <a:cubicBezTo>
                      <a:pt x="734" y="472"/>
                      <a:pt x="734" y="472"/>
                      <a:pt x="734" y="472"/>
                    </a:cubicBezTo>
                    <a:cubicBezTo>
                      <a:pt x="734" y="422"/>
                      <a:pt x="734" y="422"/>
                      <a:pt x="734" y="422"/>
                    </a:cubicBezTo>
                    <a:cubicBezTo>
                      <a:pt x="734" y="249"/>
                      <a:pt x="734" y="249"/>
                      <a:pt x="734" y="249"/>
                    </a:cubicBezTo>
                    <a:cubicBezTo>
                      <a:pt x="734" y="249"/>
                      <a:pt x="734" y="249"/>
                      <a:pt x="734" y="249"/>
                    </a:cubicBezTo>
                    <a:cubicBezTo>
                      <a:pt x="734" y="201"/>
                      <a:pt x="734" y="201"/>
                      <a:pt x="734" y="201"/>
                    </a:cubicBezTo>
                    <a:cubicBezTo>
                      <a:pt x="734" y="201"/>
                      <a:pt x="734" y="201"/>
                      <a:pt x="734" y="201"/>
                    </a:cubicBezTo>
                    <a:cubicBezTo>
                      <a:pt x="475" y="201"/>
                      <a:pt x="475" y="201"/>
                      <a:pt x="475" y="201"/>
                    </a:cubicBezTo>
                    <a:cubicBezTo>
                      <a:pt x="471" y="201"/>
                      <a:pt x="469" y="201"/>
                      <a:pt x="468" y="201"/>
                    </a:cubicBezTo>
                    <a:cubicBezTo>
                      <a:pt x="468" y="201"/>
                      <a:pt x="469" y="201"/>
                      <a:pt x="470" y="200"/>
                    </a:cubicBezTo>
                    <a:cubicBezTo>
                      <a:pt x="439" y="198"/>
                      <a:pt x="425" y="176"/>
                      <a:pt x="438" y="150"/>
                    </a:cubicBezTo>
                    <a:cubicBezTo>
                      <a:pt x="438" y="150"/>
                      <a:pt x="460" y="104"/>
                      <a:pt x="460" y="81"/>
                    </a:cubicBezTo>
                    <a:cubicBezTo>
                      <a:pt x="460" y="36"/>
                      <a:pt x="420" y="0"/>
                      <a:pt x="371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7"/>
              <p:cNvSpPr>
                <a:spLocks noEditPoints="1"/>
              </p:cNvSpPr>
              <p:nvPr/>
            </p:nvSpPr>
            <p:spPr bwMode="auto">
              <a:xfrm>
                <a:off x="4341745" y="2979883"/>
                <a:ext cx="940023" cy="1452354"/>
              </a:xfrm>
              <a:custGeom>
                <a:avLst/>
                <a:gdLst>
                  <a:gd name="T0" fmla="*/ 0 w 740"/>
                  <a:gd name="T1" fmla="*/ 660 h 1144"/>
                  <a:gd name="T2" fmla="*/ 0 w 740"/>
                  <a:gd name="T3" fmla="*/ 660 h 1144"/>
                  <a:gd name="T4" fmla="*/ 0 w 740"/>
                  <a:gd name="T5" fmla="*/ 660 h 1144"/>
                  <a:gd name="T6" fmla="*/ 740 w 740"/>
                  <a:gd name="T7" fmla="*/ 465 h 1144"/>
                  <a:gd name="T8" fmla="*/ 740 w 740"/>
                  <a:gd name="T9" fmla="*/ 465 h 1144"/>
                  <a:gd name="T10" fmla="*/ 740 w 740"/>
                  <a:gd name="T11" fmla="*/ 465 h 1144"/>
                  <a:gd name="T12" fmla="*/ 367 w 740"/>
                  <a:gd name="T13" fmla="*/ 0 h 1144"/>
                  <a:gd name="T14" fmla="*/ 276 w 740"/>
                  <a:gd name="T15" fmla="*/ 81 h 1144"/>
                  <a:gd name="T16" fmla="*/ 299 w 740"/>
                  <a:gd name="T17" fmla="*/ 151 h 1144"/>
                  <a:gd name="T18" fmla="*/ 266 w 740"/>
                  <a:gd name="T19" fmla="*/ 202 h 1144"/>
                  <a:gd name="T20" fmla="*/ 268 w 740"/>
                  <a:gd name="T21" fmla="*/ 202 h 1144"/>
                  <a:gd name="T22" fmla="*/ 262 w 740"/>
                  <a:gd name="T23" fmla="*/ 202 h 1144"/>
                  <a:gd name="T24" fmla="*/ 0 w 740"/>
                  <a:gd name="T25" fmla="*/ 202 h 1144"/>
                  <a:gd name="T26" fmla="*/ 0 w 740"/>
                  <a:gd name="T27" fmla="*/ 365 h 1144"/>
                  <a:gd name="T28" fmla="*/ 0 w 740"/>
                  <a:gd name="T29" fmla="*/ 458 h 1144"/>
                  <a:gd name="T30" fmla="*/ 0 w 740"/>
                  <a:gd name="T31" fmla="*/ 660 h 1144"/>
                  <a:gd name="T32" fmla="*/ 0 w 740"/>
                  <a:gd name="T33" fmla="*/ 660 h 1144"/>
                  <a:gd name="T34" fmla="*/ 0 w 740"/>
                  <a:gd name="T35" fmla="*/ 663 h 1144"/>
                  <a:gd name="T36" fmla="*/ 0 w 740"/>
                  <a:gd name="T37" fmla="*/ 663 h 1144"/>
                  <a:gd name="T38" fmla="*/ 0 w 740"/>
                  <a:gd name="T39" fmla="*/ 668 h 1144"/>
                  <a:gd name="T40" fmla="*/ 0 w 740"/>
                  <a:gd name="T41" fmla="*/ 719 h 1144"/>
                  <a:gd name="T42" fmla="*/ 0 w 740"/>
                  <a:gd name="T43" fmla="*/ 894 h 1144"/>
                  <a:gd name="T44" fmla="*/ 0 w 740"/>
                  <a:gd name="T45" fmla="*/ 894 h 1144"/>
                  <a:gd name="T46" fmla="*/ 0 w 740"/>
                  <a:gd name="T47" fmla="*/ 942 h 1144"/>
                  <a:gd name="T48" fmla="*/ 0 w 740"/>
                  <a:gd name="T49" fmla="*/ 942 h 1144"/>
                  <a:gd name="T50" fmla="*/ 0 w 740"/>
                  <a:gd name="T51" fmla="*/ 942 h 1144"/>
                  <a:gd name="T52" fmla="*/ 262 w 740"/>
                  <a:gd name="T53" fmla="*/ 942 h 1144"/>
                  <a:gd name="T54" fmla="*/ 269 w 740"/>
                  <a:gd name="T55" fmla="*/ 942 h 1144"/>
                  <a:gd name="T56" fmla="*/ 266 w 740"/>
                  <a:gd name="T57" fmla="*/ 942 h 1144"/>
                  <a:gd name="T58" fmla="*/ 299 w 740"/>
                  <a:gd name="T59" fmla="*/ 993 h 1144"/>
                  <a:gd name="T60" fmla="*/ 276 w 740"/>
                  <a:gd name="T61" fmla="*/ 1063 h 1144"/>
                  <a:gd name="T62" fmla="*/ 366 w 740"/>
                  <a:gd name="T63" fmla="*/ 1144 h 1144"/>
                  <a:gd name="T64" fmla="*/ 457 w 740"/>
                  <a:gd name="T65" fmla="*/ 1063 h 1144"/>
                  <a:gd name="T66" fmla="*/ 434 w 740"/>
                  <a:gd name="T67" fmla="*/ 993 h 1144"/>
                  <a:gd name="T68" fmla="*/ 467 w 740"/>
                  <a:gd name="T69" fmla="*/ 942 h 1144"/>
                  <a:gd name="T70" fmla="*/ 472 w 740"/>
                  <a:gd name="T71" fmla="*/ 942 h 1144"/>
                  <a:gd name="T72" fmla="*/ 739 w 740"/>
                  <a:gd name="T73" fmla="*/ 942 h 1144"/>
                  <a:gd name="T74" fmla="*/ 740 w 740"/>
                  <a:gd name="T75" fmla="*/ 886 h 1144"/>
                  <a:gd name="T76" fmla="*/ 740 w 740"/>
                  <a:gd name="T77" fmla="*/ 779 h 1144"/>
                  <a:gd name="T78" fmla="*/ 740 w 740"/>
                  <a:gd name="T79" fmla="*/ 779 h 1144"/>
                  <a:gd name="T80" fmla="*/ 740 w 740"/>
                  <a:gd name="T81" fmla="*/ 709 h 1144"/>
                  <a:gd name="T82" fmla="*/ 740 w 740"/>
                  <a:gd name="T83" fmla="*/ 667 h 1144"/>
                  <a:gd name="T84" fmla="*/ 740 w 740"/>
                  <a:gd name="T85" fmla="*/ 663 h 1144"/>
                  <a:gd name="T86" fmla="*/ 708 w 740"/>
                  <a:gd name="T87" fmla="*/ 626 h 1144"/>
                  <a:gd name="T88" fmla="*/ 689 w 740"/>
                  <a:gd name="T89" fmla="*/ 631 h 1144"/>
                  <a:gd name="T90" fmla="*/ 619 w 740"/>
                  <a:gd name="T91" fmla="*/ 653 h 1144"/>
                  <a:gd name="T92" fmla="*/ 538 w 740"/>
                  <a:gd name="T93" fmla="*/ 563 h 1144"/>
                  <a:gd name="T94" fmla="*/ 619 w 740"/>
                  <a:gd name="T95" fmla="*/ 472 h 1144"/>
                  <a:gd name="T96" fmla="*/ 689 w 740"/>
                  <a:gd name="T97" fmla="*/ 495 h 1144"/>
                  <a:gd name="T98" fmla="*/ 708 w 740"/>
                  <a:gd name="T99" fmla="*/ 500 h 1144"/>
                  <a:gd name="T100" fmla="*/ 740 w 740"/>
                  <a:gd name="T101" fmla="*/ 462 h 1144"/>
                  <a:gd name="T102" fmla="*/ 740 w 740"/>
                  <a:gd name="T103" fmla="*/ 465 h 1144"/>
                  <a:gd name="T104" fmla="*/ 740 w 740"/>
                  <a:gd name="T105" fmla="*/ 462 h 1144"/>
                  <a:gd name="T106" fmla="*/ 740 w 740"/>
                  <a:gd name="T107" fmla="*/ 462 h 1144"/>
                  <a:gd name="T108" fmla="*/ 740 w 740"/>
                  <a:gd name="T109" fmla="*/ 457 h 1144"/>
                  <a:gd name="T110" fmla="*/ 740 w 740"/>
                  <a:gd name="T111" fmla="*/ 381 h 1144"/>
                  <a:gd name="T112" fmla="*/ 740 w 740"/>
                  <a:gd name="T113" fmla="*/ 247 h 1144"/>
                  <a:gd name="T114" fmla="*/ 740 w 740"/>
                  <a:gd name="T115" fmla="*/ 202 h 1144"/>
                  <a:gd name="T116" fmla="*/ 472 w 740"/>
                  <a:gd name="T117" fmla="*/ 202 h 1144"/>
                  <a:gd name="T118" fmla="*/ 467 w 740"/>
                  <a:gd name="T119" fmla="*/ 202 h 1144"/>
                  <a:gd name="T120" fmla="*/ 434 w 740"/>
                  <a:gd name="T121" fmla="*/ 151 h 1144"/>
                  <a:gd name="T122" fmla="*/ 457 w 740"/>
                  <a:gd name="T123" fmla="*/ 81 h 1144"/>
                  <a:gd name="T124" fmla="*/ 367 w 740"/>
                  <a:gd name="T125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40" h="1144">
                    <a:moveTo>
                      <a:pt x="0" y="660"/>
                    </a:moveTo>
                    <a:cubicBezTo>
                      <a:pt x="0" y="660"/>
                      <a:pt x="0" y="660"/>
                      <a:pt x="0" y="660"/>
                    </a:cubicBezTo>
                    <a:cubicBezTo>
                      <a:pt x="0" y="660"/>
                      <a:pt x="0" y="660"/>
                      <a:pt x="0" y="660"/>
                    </a:cubicBezTo>
                    <a:moveTo>
                      <a:pt x="740" y="465"/>
                    </a:moveTo>
                    <a:cubicBezTo>
                      <a:pt x="740" y="465"/>
                      <a:pt x="740" y="465"/>
                      <a:pt x="740" y="465"/>
                    </a:cubicBezTo>
                    <a:cubicBezTo>
                      <a:pt x="740" y="465"/>
                      <a:pt x="740" y="465"/>
                      <a:pt x="740" y="465"/>
                    </a:cubicBezTo>
                    <a:moveTo>
                      <a:pt x="367" y="0"/>
                    </a:moveTo>
                    <a:cubicBezTo>
                      <a:pt x="317" y="0"/>
                      <a:pt x="276" y="37"/>
                      <a:pt x="276" y="81"/>
                    </a:cubicBezTo>
                    <a:cubicBezTo>
                      <a:pt x="276" y="104"/>
                      <a:pt x="299" y="151"/>
                      <a:pt x="299" y="151"/>
                    </a:cubicBezTo>
                    <a:cubicBezTo>
                      <a:pt x="312" y="178"/>
                      <a:pt x="297" y="200"/>
                      <a:pt x="266" y="202"/>
                    </a:cubicBezTo>
                    <a:cubicBezTo>
                      <a:pt x="267" y="202"/>
                      <a:pt x="268" y="202"/>
                      <a:pt x="268" y="202"/>
                    </a:cubicBezTo>
                    <a:cubicBezTo>
                      <a:pt x="267" y="202"/>
                      <a:pt x="265" y="202"/>
                      <a:pt x="262" y="202"/>
                    </a:cubicBezTo>
                    <a:cubicBezTo>
                      <a:pt x="0" y="202"/>
                      <a:pt x="0" y="202"/>
                      <a:pt x="0" y="202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60"/>
                      <a:pt x="0" y="660"/>
                      <a:pt x="0" y="660"/>
                    </a:cubicBezTo>
                    <a:cubicBezTo>
                      <a:pt x="0" y="660"/>
                      <a:pt x="0" y="660"/>
                      <a:pt x="0" y="660"/>
                    </a:cubicBezTo>
                    <a:cubicBezTo>
                      <a:pt x="0" y="661"/>
                      <a:pt x="0" y="662"/>
                      <a:pt x="0" y="663"/>
                    </a:cubicBezTo>
                    <a:cubicBezTo>
                      <a:pt x="0" y="663"/>
                      <a:pt x="0" y="663"/>
                      <a:pt x="0" y="663"/>
                    </a:cubicBezTo>
                    <a:cubicBezTo>
                      <a:pt x="0" y="668"/>
                      <a:pt x="0" y="668"/>
                      <a:pt x="0" y="668"/>
                    </a:cubicBezTo>
                    <a:cubicBezTo>
                      <a:pt x="0" y="719"/>
                      <a:pt x="0" y="719"/>
                      <a:pt x="0" y="719"/>
                    </a:cubicBezTo>
                    <a:cubicBezTo>
                      <a:pt x="0" y="894"/>
                      <a:pt x="0" y="894"/>
                      <a:pt x="0" y="894"/>
                    </a:cubicBezTo>
                    <a:cubicBezTo>
                      <a:pt x="0" y="894"/>
                      <a:pt x="0" y="894"/>
                      <a:pt x="0" y="894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262" y="942"/>
                      <a:pt x="262" y="942"/>
                      <a:pt x="262" y="942"/>
                    </a:cubicBezTo>
                    <a:cubicBezTo>
                      <a:pt x="265" y="942"/>
                      <a:pt x="268" y="942"/>
                      <a:pt x="269" y="942"/>
                    </a:cubicBezTo>
                    <a:cubicBezTo>
                      <a:pt x="268" y="942"/>
                      <a:pt x="267" y="942"/>
                      <a:pt x="266" y="942"/>
                    </a:cubicBezTo>
                    <a:cubicBezTo>
                      <a:pt x="297" y="944"/>
                      <a:pt x="312" y="967"/>
                      <a:pt x="299" y="993"/>
                    </a:cubicBezTo>
                    <a:cubicBezTo>
                      <a:pt x="299" y="993"/>
                      <a:pt x="276" y="1040"/>
                      <a:pt x="276" y="1063"/>
                    </a:cubicBezTo>
                    <a:cubicBezTo>
                      <a:pt x="276" y="1108"/>
                      <a:pt x="316" y="1144"/>
                      <a:pt x="366" y="1144"/>
                    </a:cubicBezTo>
                    <a:cubicBezTo>
                      <a:pt x="416" y="1144"/>
                      <a:pt x="457" y="1108"/>
                      <a:pt x="457" y="1063"/>
                    </a:cubicBezTo>
                    <a:cubicBezTo>
                      <a:pt x="457" y="1040"/>
                      <a:pt x="434" y="993"/>
                      <a:pt x="434" y="993"/>
                    </a:cubicBezTo>
                    <a:cubicBezTo>
                      <a:pt x="421" y="967"/>
                      <a:pt x="436" y="944"/>
                      <a:pt x="467" y="942"/>
                    </a:cubicBezTo>
                    <a:cubicBezTo>
                      <a:pt x="472" y="942"/>
                      <a:pt x="472" y="942"/>
                      <a:pt x="472" y="942"/>
                    </a:cubicBezTo>
                    <a:cubicBezTo>
                      <a:pt x="739" y="942"/>
                      <a:pt x="739" y="942"/>
                      <a:pt x="739" y="942"/>
                    </a:cubicBezTo>
                    <a:cubicBezTo>
                      <a:pt x="739" y="942"/>
                      <a:pt x="740" y="890"/>
                      <a:pt x="740" y="886"/>
                    </a:cubicBezTo>
                    <a:cubicBezTo>
                      <a:pt x="740" y="779"/>
                      <a:pt x="740" y="779"/>
                      <a:pt x="740" y="779"/>
                    </a:cubicBezTo>
                    <a:cubicBezTo>
                      <a:pt x="740" y="779"/>
                      <a:pt x="740" y="779"/>
                      <a:pt x="740" y="779"/>
                    </a:cubicBezTo>
                    <a:cubicBezTo>
                      <a:pt x="740" y="709"/>
                      <a:pt x="740" y="709"/>
                      <a:pt x="740" y="709"/>
                    </a:cubicBezTo>
                    <a:cubicBezTo>
                      <a:pt x="740" y="667"/>
                      <a:pt x="740" y="667"/>
                      <a:pt x="740" y="667"/>
                    </a:cubicBezTo>
                    <a:cubicBezTo>
                      <a:pt x="740" y="666"/>
                      <a:pt x="740" y="664"/>
                      <a:pt x="740" y="663"/>
                    </a:cubicBezTo>
                    <a:cubicBezTo>
                      <a:pt x="738" y="640"/>
                      <a:pt x="725" y="626"/>
                      <a:pt x="708" y="626"/>
                    </a:cubicBezTo>
                    <a:cubicBezTo>
                      <a:pt x="702" y="626"/>
                      <a:pt x="695" y="627"/>
                      <a:pt x="689" y="631"/>
                    </a:cubicBezTo>
                    <a:cubicBezTo>
                      <a:pt x="689" y="631"/>
                      <a:pt x="642" y="653"/>
                      <a:pt x="619" y="653"/>
                    </a:cubicBezTo>
                    <a:cubicBezTo>
                      <a:pt x="574" y="653"/>
                      <a:pt x="538" y="613"/>
                      <a:pt x="538" y="563"/>
                    </a:cubicBezTo>
                    <a:cubicBezTo>
                      <a:pt x="538" y="513"/>
                      <a:pt x="574" y="472"/>
                      <a:pt x="619" y="472"/>
                    </a:cubicBezTo>
                    <a:cubicBezTo>
                      <a:pt x="642" y="472"/>
                      <a:pt x="689" y="495"/>
                      <a:pt x="689" y="495"/>
                    </a:cubicBezTo>
                    <a:cubicBezTo>
                      <a:pt x="695" y="498"/>
                      <a:pt x="702" y="500"/>
                      <a:pt x="708" y="500"/>
                    </a:cubicBezTo>
                    <a:cubicBezTo>
                      <a:pt x="725" y="500"/>
                      <a:pt x="738" y="486"/>
                      <a:pt x="740" y="462"/>
                    </a:cubicBezTo>
                    <a:cubicBezTo>
                      <a:pt x="740" y="463"/>
                      <a:pt x="740" y="464"/>
                      <a:pt x="740" y="465"/>
                    </a:cubicBezTo>
                    <a:cubicBezTo>
                      <a:pt x="740" y="464"/>
                      <a:pt x="740" y="463"/>
                      <a:pt x="740" y="462"/>
                    </a:cubicBezTo>
                    <a:cubicBezTo>
                      <a:pt x="740" y="462"/>
                      <a:pt x="740" y="462"/>
                      <a:pt x="740" y="462"/>
                    </a:cubicBezTo>
                    <a:cubicBezTo>
                      <a:pt x="740" y="457"/>
                      <a:pt x="740" y="457"/>
                      <a:pt x="740" y="457"/>
                    </a:cubicBezTo>
                    <a:cubicBezTo>
                      <a:pt x="740" y="381"/>
                      <a:pt x="740" y="381"/>
                      <a:pt x="740" y="381"/>
                    </a:cubicBezTo>
                    <a:cubicBezTo>
                      <a:pt x="740" y="247"/>
                      <a:pt x="740" y="247"/>
                      <a:pt x="740" y="247"/>
                    </a:cubicBezTo>
                    <a:cubicBezTo>
                      <a:pt x="740" y="230"/>
                      <a:pt x="740" y="202"/>
                      <a:pt x="740" y="202"/>
                    </a:cubicBezTo>
                    <a:cubicBezTo>
                      <a:pt x="472" y="202"/>
                      <a:pt x="472" y="202"/>
                      <a:pt x="472" y="202"/>
                    </a:cubicBezTo>
                    <a:cubicBezTo>
                      <a:pt x="467" y="202"/>
                      <a:pt x="467" y="202"/>
                      <a:pt x="467" y="202"/>
                    </a:cubicBezTo>
                    <a:cubicBezTo>
                      <a:pt x="436" y="200"/>
                      <a:pt x="421" y="178"/>
                      <a:pt x="434" y="151"/>
                    </a:cubicBezTo>
                    <a:cubicBezTo>
                      <a:pt x="434" y="151"/>
                      <a:pt x="457" y="104"/>
                      <a:pt x="457" y="81"/>
                    </a:cubicBezTo>
                    <a:cubicBezTo>
                      <a:pt x="457" y="37"/>
                      <a:pt x="417" y="0"/>
                      <a:pt x="367" y="0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0"/>
              <p:cNvSpPr>
                <a:spLocks/>
              </p:cNvSpPr>
              <p:nvPr/>
            </p:nvSpPr>
            <p:spPr bwMode="auto">
              <a:xfrm>
                <a:off x="5414929" y="2978755"/>
                <a:ext cx="1442197" cy="1441069"/>
              </a:xfrm>
              <a:custGeom>
                <a:avLst/>
                <a:gdLst>
                  <a:gd name="T0" fmla="*/ 559 w 1136"/>
                  <a:gd name="T1" fmla="*/ 0 h 1135"/>
                  <a:gd name="T2" fmla="*/ 459 w 1136"/>
                  <a:gd name="T3" fmla="*/ 90 h 1135"/>
                  <a:gd name="T4" fmla="*/ 482 w 1136"/>
                  <a:gd name="T5" fmla="*/ 163 h 1135"/>
                  <a:gd name="T6" fmla="*/ 484 w 1136"/>
                  <a:gd name="T7" fmla="*/ 185 h 1135"/>
                  <a:gd name="T8" fmla="*/ 460 w 1136"/>
                  <a:gd name="T9" fmla="*/ 196 h 1135"/>
                  <a:gd name="T10" fmla="*/ 456 w 1136"/>
                  <a:gd name="T11" fmla="*/ 196 h 1135"/>
                  <a:gd name="T12" fmla="*/ 196 w 1136"/>
                  <a:gd name="T13" fmla="*/ 196 h 1135"/>
                  <a:gd name="T14" fmla="*/ 196 w 1136"/>
                  <a:gd name="T15" fmla="*/ 455 h 1135"/>
                  <a:gd name="T16" fmla="*/ 196 w 1136"/>
                  <a:gd name="T17" fmla="*/ 460 h 1135"/>
                  <a:gd name="T18" fmla="*/ 177 w 1136"/>
                  <a:gd name="T19" fmla="*/ 485 h 1135"/>
                  <a:gd name="T20" fmla="*/ 163 w 1136"/>
                  <a:gd name="T21" fmla="*/ 482 h 1135"/>
                  <a:gd name="T22" fmla="*/ 91 w 1136"/>
                  <a:gd name="T23" fmla="*/ 458 h 1135"/>
                  <a:gd name="T24" fmla="*/ 0 w 1136"/>
                  <a:gd name="T25" fmla="*/ 558 h 1135"/>
                  <a:gd name="T26" fmla="*/ 91 w 1136"/>
                  <a:gd name="T27" fmla="*/ 658 h 1135"/>
                  <a:gd name="T28" fmla="*/ 163 w 1136"/>
                  <a:gd name="T29" fmla="*/ 635 h 1135"/>
                  <a:gd name="T30" fmla="*/ 177 w 1136"/>
                  <a:gd name="T31" fmla="*/ 631 h 1135"/>
                  <a:gd name="T32" fmla="*/ 196 w 1136"/>
                  <a:gd name="T33" fmla="*/ 657 h 1135"/>
                  <a:gd name="T34" fmla="*/ 196 w 1136"/>
                  <a:gd name="T35" fmla="*/ 657 h 1135"/>
                  <a:gd name="T36" fmla="*/ 196 w 1136"/>
                  <a:gd name="T37" fmla="*/ 660 h 1135"/>
                  <a:gd name="T38" fmla="*/ 196 w 1136"/>
                  <a:gd name="T39" fmla="*/ 939 h 1135"/>
                  <a:gd name="T40" fmla="*/ 252 w 1136"/>
                  <a:gd name="T41" fmla="*/ 939 h 1135"/>
                  <a:gd name="T42" fmla="*/ 460 w 1136"/>
                  <a:gd name="T43" fmla="*/ 939 h 1135"/>
                  <a:gd name="T44" fmla="*/ 460 w 1136"/>
                  <a:gd name="T45" fmla="*/ 939 h 1135"/>
                  <a:gd name="T46" fmla="*/ 484 w 1136"/>
                  <a:gd name="T47" fmla="*/ 950 h 1135"/>
                  <a:gd name="T48" fmla="*/ 482 w 1136"/>
                  <a:gd name="T49" fmla="*/ 972 h 1135"/>
                  <a:gd name="T50" fmla="*/ 459 w 1136"/>
                  <a:gd name="T51" fmla="*/ 1044 h 1135"/>
                  <a:gd name="T52" fmla="*/ 559 w 1136"/>
                  <a:gd name="T53" fmla="*/ 1135 h 1135"/>
                  <a:gd name="T54" fmla="*/ 659 w 1136"/>
                  <a:gd name="T55" fmla="*/ 1044 h 1135"/>
                  <a:gd name="T56" fmla="*/ 635 w 1136"/>
                  <a:gd name="T57" fmla="*/ 972 h 1135"/>
                  <a:gd name="T58" fmla="*/ 634 w 1136"/>
                  <a:gd name="T59" fmla="*/ 950 h 1135"/>
                  <a:gd name="T60" fmla="*/ 657 w 1136"/>
                  <a:gd name="T61" fmla="*/ 939 h 1135"/>
                  <a:gd name="T62" fmla="*/ 661 w 1136"/>
                  <a:gd name="T63" fmla="*/ 939 h 1135"/>
                  <a:gd name="T64" fmla="*/ 758 w 1136"/>
                  <a:gd name="T65" fmla="*/ 939 h 1135"/>
                  <a:gd name="T66" fmla="*/ 758 w 1136"/>
                  <a:gd name="T67" fmla="*/ 939 h 1135"/>
                  <a:gd name="T68" fmla="*/ 873 w 1136"/>
                  <a:gd name="T69" fmla="*/ 939 h 1135"/>
                  <a:gd name="T70" fmla="*/ 940 w 1136"/>
                  <a:gd name="T71" fmla="*/ 939 h 1135"/>
                  <a:gd name="T72" fmla="*/ 940 w 1136"/>
                  <a:gd name="T73" fmla="*/ 657 h 1135"/>
                  <a:gd name="T74" fmla="*/ 940 w 1136"/>
                  <a:gd name="T75" fmla="*/ 657 h 1135"/>
                  <a:gd name="T76" fmla="*/ 959 w 1136"/>
                  <a:gd name="T77" fmla="*/ 632 h 1135"/>
                  <a:gd name="T78" fmla="*/ 973 w 1136"/>
                  <a:gd name="T79" fmla="*/ 635 h 1135"/>
                  <a:gd name="T80" fmla="*/ 1045 w 1136"/>
                  <a:gd name="T81" fmla="*/ 658 h 1135"/>
                  <a:gd name="T82" fmla="*/ 1136 w 1136"/>
                  <a:gd name="T83" fmla="*/ 558 h 1135"/>
                  <a:gd name="T84" fmla="*/ 1045 w 1136"/>
                  <a:gd name="T85" fmla="*/ 459 h 1135"/>
                  <a:gd name="T86" fmla="*/ 973 w 1136"/>
                  <a:gd name="T87" fmla="*/ 482 h 1135"/>
                  <a:gd name="T88" fmla="*/ 959 w 1136"/>
                  <a:gd name="T89" fmla="*/ 485 h 1135"/>
                  <a:gd name="T90" fmla="*/ 940 w 1136"/>
                  <a:gd name="T91" fmla="*/ 460 h 1135"/>
                  <a:gd name="T92" fmla="*/ 940 w 1136"/>
                  <a:gd name="T93" fmla="*/ 456 h 1135"/>
                  <a:gd name="T94" fmla="*/ 940 w 1136"/>
                  <a:gd name="T95" fmla="*/ 196 h 1135"/>
                  <a:gd name="T96" fmla="*/ 892 w 1136"/>
                  <a:gd name="T97" fmla="*/ 196 h 1135"/>
                  <a:gd name="T98" fmla="*/ 892 w 1136"/>
                  <a:gd name="T99" fmla="*/ 196 h 1135"/>
                  <a:gd name="T100" fmla="*/ 661 w 1136"/>
                  <a:gd name="T101" fmla="*/ 196 h 1135"/>
                  <a:gd name="T102" fmla="*/ 657 w 1136"/>
                  <a:gd name="T103" fmla="*/ 196 h 1135"/>
                  <a:gd name="T104" fmla="*/ 657 w 1136"/>
                  <a:gd name="T105" fmla="*/ 196 h 1135"/>
                  <a:gd name="T106" fmla="*/ 634 w 1136"/>
                  <a:gd name="T107" fmla="*/ 185 h 1135"/>
                  <a:gd name="T108" fmla="*/ 635 w 1136"/>
                  <a:gd name="T109" fmla="*/ 163 h 1135"/>
                  <a:gd name="T110" fmla="*/ 659 w 1136"/>
                  <a:gd name="T111" fmla="*/ 90 h 1135"/>
                  <a:gd name="T112" fmla="*/ 559 w 1136"/>
                  <a:gd name="T113" fmla="*/ 0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36" h="1135">
                    <a:moveTo>
                      <a:pt x="559" y="0"/>
                    </a:moveTo>
                    <a:cubicBezTo>
                      <a:pt x="504" y="0"/>
                      <a:pt x="459" y="41"/>
                      <a:pt x="459" y="90"/>
                    </a:cubicBezTo>
                    <a:cubicBezTo>
                      <a:pt x="459" y="115"/>
                      <a:pt x="480" y="158"/>
                      <a:pt x="482" y="163"/>
                    </a:cubicBezTo>
                    <a:cubicBezTo>
                      <a:pt x="486" y="172"/>
                      <a:pt x="487" y="179"/>
                      <a:pt x="484" y="185"/>
                    </a:cubicBezTo>
                    <a:cubicBezTo>
                      <a:pt x="480" y="191"/>
                      <a:pt x="471" y="195"/>
                      <a:pt x="460" y="196"/>
                    </a:cubicBezTo>
                    <a:cubicBezTo>
                      <a:pt x="456" y="196"/>
                      <a:pt x="456" y="196"/>
                      <a:pt x="456" y="196"/>
                    </a:cubicBezTo>
                    <a:cubicBezTo>
                      <a:pt x="196" y="196"/>
                      <a:pt x="196" y="196"/>
                      <a:pt x="196" y="196"/>
                    </a:cubicBezTo>
                    <a:cubicBezTo>
                      <a:pt x="196" y="455"/>
                      <a:pt x="196" y="455"/>
                      <a:pt x="196" y="455"/>
                    </a:cubicBezTo>
                    <a:cubicBezTo>
                      <a:pt x="196" y="460"/>
                      <a:pt x="196" y="460"/>
                      <a:pt x="196" y="460"/>
                    </a:cubicBezTo>
                    <a:cubicBezTo>
                      <a:pt x="196" y="466"/>
                      <a:pt x="193" y="485"/>
                      <a:pt x="177" y="485"/>
                    </a:cubicBezTo>
                    <a:cubicBezTo>
                      <a:pt x="173" y="485"/>
                      <a:pt x="168" y="484"/>
                      <a:pt x="163" y="482"/>
                    </a:cubicBezTo>
                    <a:cubicBezTo>
                      <a:pt x="158" y="479"/>
                      <a:pt x="115" y="458"/>
                      <a:pt x="91" y="458"/>
                    </a:cubicBezTo>
                    <a:cubicBezTo>
                      <a:pt x="41" y="458"/>
                      <a:pt x="0" y="503"/>
                      <a:pt x="0" y="558"/>
                    </a:cubicBezTo>
                    <a:cubicBezTo>
                      <a:pt x="0" y="613"/>
                      <a:pt x="41" y="658"/>
                      <a:pt x="91" y="658"/>
                    </a:cubicBezTo>
                    <a:cubicBezTo>
                      <a:pt x="115" y="658"/>
                      <a:pt x="158" y="637"/>
                      <a:pt x="163" y="635"/>
                    </a:cubicBezTo>
                    <a:cubicBezTo>
                      <a:pt x="168" y="633"/>
                      <a:pt x="172" y="631"/>
                      <a:pt x="177" y="631"/>
                    </a:cubicBezTo>
                    <a:cubicBezTo>
                      <a:pt x="193" y="631"/>
                      <a:pt x="196" y="651"/>
                      <a:pt x="196" y="657"/>
                    </a:cubicBezTo>
                    <a:cubicBezTo>
                      <a:pt x="196" y="657"/>
                      <a:pt x="196" y="657"/>
                      <a:pt x="196" y="657"/>
                    </a:cubicBezTo>
                    <a:cubicBezTo>
                      <a:pt x="196" y="658"/>
                      <a:pt x="196" y="659"/>
                      <a:pt x="196" y="660"/>
                    </a:cubicBezTo>
                    <a:cubicBezTo>
                      <a:pt x="196" y="939"/>
                      <a:pt x="196" y="939"/>
                      <a:pt x="196" y="939"/>
                    </a:cubicBezTo>
                    <a:cubicBezTo>
                      <a:pt x="252" y="939"/>
                      <a:pt x="252" y="939"/>
                      <a:pt x="252" y="939"/>
                    </a:cubicBezTo>
                    <a:cubicBezTo>
                      <a:pt x="252" y="939"/>
                      <a:pt x="459" y="939"/>
                      <a:pt x="460" y="939"/>
                    </a:cubicBezTo>
                    <a:cubicBezTo>
                      <a:pt x="460" y="939"/>
                      <a:pt x="460" y="939"/>
                      <a:pt x="460" y="939"/>
                    </a:cubicBezTo>
                    <a:cubicBezTo>
                      <a:pt x="471" y="940"/>
                      <a:pt x="480" y="944"/>
                      <a:pt x="484" y="950"/>
                    </a:cubicBezTo>
                    <a:cubicBezTo>
                      <a:pt x="487" y="956"/>
                      <a:pt x="486" y="963"/>
                      <a:pt x="482" y="972"/>
                    </a:cubicBezTo>
                    <a:cubicBezTo>
                      <a:pt x="480" y="977"/>
                      <a:pt x="459" y="1020"/>
                      <a:pt x="459" y="1044"/>
                    </a:cubicBezTo>
                    <a:cubicBezTo>
                      <a:pt x="459" y="1094"/>
                      <a:pt x="504" y="1135"/>
                      <a:pt x="559" y="1135"/>
                    </a:cubicBezTo>
                    <a:cubicBezTo>
                      <a:pt x="614" y="1135"/>
                      <a:pt x="659" y="1094"/>
                      <a:pt x="659" y="1044"/>
                    </a:cubicBezTo>
                    <a:cubicBezTo>
                      <a:pt x="659" y="1020"/>
                      <a:pt x="638" y="977"/>
                      <a:pt x="635" y="972"/>
                    </a:cubicBezTo>
                    <a:cubicBezTo>
                      <a:pt x="631" y="963"/>
                      <a:pt x="631" y="956"/>
                      <a:pt x="634" y="950"/>
                    </a:cubicBezTo>
                    <a:cubicBezTo>
                      <a:pt x="638" y="944"/>
                      <a:pt x="646" y="940"/>
                      <a:pt x="657" y="939"/>
                    </a:cubicBezTo>
                    <a:cubicBezTo>
                      <a:pt x="661" y="939"/>
                      <a:pt x="661" y="939"/>
                      <a:pt x="661" y="939"/>
                    </a:cubicBezTo>
                    <a:cubicBezTo>
                      <a:pt x="758" y="939"/>
                      <a:pt x="758" y="939"/>
                      <a:pt x="758" y="939"/>
                    </a:cubicBezTo>
                    <a:cubicBezTo>
                      <a:pt x="758" y="939"/>
                      <a:pt x="758" y="939"/>
                      <a:pt x="758" y="939"/>
                    </a:cubicBezTo>
                    <a:cubicBezTo>
                      <a:pt x="873" y="939"/>
                      <a:pt x="873" y="939"/>
                      <a:pt x="873" y="939"/>
                    </a:cubicBezTo>
                    <a:cubicBezTo>
                      <a:pt x="877" y="939"/>
                      <a:pt x="940" y="939"/>
                      <a:pt x="940" y="939"/>
                    </a:cubicBezTo>
                    <a:cubicBezTo>
                      <a:pt x="940" y="939"/>
                      <a:pt x="940" y="658"/>
                      <a:pt x="940" y="657"/>
                    </a:cubicBezTo>
                    <a:cubicBezTo>
                      <a:pt x="940" y="657"/>
                      <a:pt x="940" y="657"/>
                      <a:pt x="940" y="657"/>
                    </a:cubicBezTo>
                    <a:cubicBezTo>
                      <a:pt x="940" y="651"/>
                      <a:pt x="943" y="632"/>
                      <a:pt x="959" y="632"/>
                    </a:cubicBezTo>
                    <a:cubicBezTo>
                      <a:pt x="963" y="632"/>
                      <a:pt x="968" y="633"/>
                      <a:pt x="973" y="635"/>
                    </a:cubicBezTo>
                    <a:cubicBezTo>
                      <a:pt x="977" y="637"/>
                      <a:pt x="1021" y="658"/>
                      <a:pt x="1045" y="658"/>
                    </a:cubicBezTo>
                    <a:cubicBezTo>
                      <a:pt x="1095" y="658"/>
                      <a:pt x="1136" y="613"/>
                      <a:pt x="1136" y="558"/>
                    </a:cubicBezTo>
                    <a:cubicBezTo>
                      <a:pt x="1136" y="503"/>
                      <a:pt x="1095" y="459"/>
                      <a:pt x="1045" y="459"/>
                    </a:cubicBezTo>
                    <a:cubicBezTo>
                      <a:pt x="1021" y="459"/>
                      <a:pt x="977" y="479"/>
                      <a:pt x="973" y="482"/>
                    </a:cubicBezTo>
                    <a:cubicBezTo>
                      <a:pt x="968" y="484"/>
                      <a:pt x="963" y="485"/>
                      <a:pt x="959" y="485"/>
                    </a:cubicBezTo>
                    <a:cubicBezTo>
                      <a:pt x="943" y="485"/>
                      <a:pt x="940" y="466"/>
                      <a:pt x="940" y="460"/>
                    </a:cubicBezTo>
                    <a:cubicBezTo>
                      <a:pt x="940" y="456"/>
                      <a:pt x="940" y="456"/>
                      <a:pt x="940" y="456"/>
                    </a:cubicBezTo>
                    <a:cubicBezTo>
                      <a:pt x="940" y="196"/>
                      <a:pt x="940" y="196"/>
                      <a:pt x="940" y="196"/>
                    </a:cubicBezTo>
                    <a:cubicBezTo>
                      <a:pt x="892" y="196"/>
                      <a:pt x="892" y="196"/>
                      <a:pt x="892" y="196"/>
                    </a:cubicBezTo>
                    <a:cubicBezTo>
                      <a:pt x="892" y="196"/>
                      <a:pt x="892" y="196"/>
                      <a:pt x="892" y="196"/>
                    </a:cubicBezTo>
                    <a:cubicBezTo>
                      <a:pt x="661" y="196"/>
                      <a:pt x="661" y="196"/>
                      <a:pt x="661" y="196"/>
                    </a:cubicBezTo>
                    <a:cubicBezTo>
                      <a:pt x="659" y="196"/>
                      <a:pt x="658" y="196"/>
                      <a:pt x="657" y="196"/>
                    </a:cubicBezTo>
                    <a:cubicBezTo>
                      <a:pt x="657" y="196"/>
                      <a:pt x="657" y="196"/>
                      <a:pt x="657" y="196"/>
                    </a:cubicBezTo>
                    <a:cubicBezTo>
                      <a:pt x="646" y="195"/>
                      <a:pt x="638" y="191"/>
                      <a:pt x="634" y="185"/>
                    </a:cubicBezTo>
                    <a:cubicBezTo>
                      <a:pt x="631" y="179"/>
                      <a:pt x="631" y="172"/>
                      <a:pt x="635" y="163"/>
                    </a:cubicBezTo>
                    <a:cubicBezTo>
                      <a:pt x="638" y="158"/>
                      <a:pt x="659" y="115"/>
                      <a:pt x="659" y="90"/>
                    </a:cubicBezTo>
                    <a:cubicBezTo>
                      <a:pt x="659" y="41"/>
                      <a:pt x="614" y="0"/>
                      <a:pt x="559" y="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0"/>
              <p:cNvSpPr>
                <a:spLocks/>
              </p:cNvSpPr>
              <p:nvPr/>
            </p:nvSpPr>
            <p:spPr bwMode="auto">
              <a:xfrm>
                <a:off x="5657552" y="4630849"/>
                <a:ext cx="968236" cy="914069"/>
              </a:xfrm>
              <a:custGeom>
                <a:avLst/>
                <a:gdLst>
                  <a:gd name="connsiteX0" fmla="*/ 0 w 1362075"/>
                  <a:gd name="connsiteY0" fmla="*/ 0 h 1285875"/>
                  <a:gd name="connsiteX1" fmla="*/ 174946 w 1362075"/>
                  <a:gd name="connsiteY1" fmla="*/ 0 h 1285875"/>
                  <a:gd name="connsiteX2" fmla="*/ 176340 w 1362075"/>
                  <a:gd name="connsiteY2" fmla="*/ 0 h 1285875"/>
                  <a:gd name="connsiteX3" fmla="*/ 176731 w 1362075"/>
                  <a:gd name="connsiteY3" fmla="*/ 0 h 1285875"/>
                  <a:gd name="connsiteX4" fmla="*/ 178628 w 1362075"/>
                  <a:gd name="connsiteY4" fmla="*/ 0 h 1285875"/>
                  <a:gd name="connsiteX5" fmla="*/ 186103 w 1362075"/>
                  <a:gd name="connsiteY5" fmla="*/ 0 h 1285875"/>
                  <a:gd name="connsiteX6" fmla="*/ 191905 w 1362075"/>
                  <a:gd name="connsiteY6" fmla="*/ 0 h 1285875"/>
                  <a:gd name="connsiteX7" fmla="*/ 206193 w 1362075"/>
                  <a:gd name="connsiteY7" fmla="*/ 0 h 1285875"/>
                  <a:gd name="connsiteX8" fmla="*/ 206367 w 1362075"/>
                  <a:gd name="connsiteY8" fmla="*/ 0 h 1285875"/>
                  <a:gd name="connsiteX9" fmla="*/ 212601 w 1362075"/>
                  <a:gd name="connsiteY9" fmla="*/ 0 h 1285875"/>
                  <a:gd name="connsiteX10" fmla="*/ 227942 w 1362075"/>
                  <a:gd name="connsiteY10" fmla="*/ 0 h 1285875"/>
                  <a:gd name="connsiteX11" fmla="*/ 228333 w 1362075"/>
                  <a:gd name="connsiteY11" fmla="*/ 0 h 1285875"/>
                  <a:gd name="connsiteX12" fmla="*/ 234742 w 1362075"/>
                  <a:gd name="connsiteY12" fmla="*/ 0 h 1285875"/>
                  <a:gd name="connsiteX13" fmla="*/ 254832 w 1362075"/>
                  <a:gd name="connsiteY13" fmla="*/ 0 h 1285875"/>
                  <a:gd name="connsiteX14" fmla="*/ 258053 w 1362075"/>
                  <a:gd name="connsiteY14" fmla="*/ 0 h 1285875"/>
                  <a:gd name="connsiteX15" fmla="*/ 264204 w 1362075"/>
                  <a:gd name="connsiteY15" fmla="*/ 0 h 1285875"/>
                  <a:gd name="connsiteX16" fmla="*/ 264594 w 1362075"/>
                  <a:gd name="connsiteY16" fmla="*/ 0 h 1285875"/>
                  <a:gd name="connsiteX17" fmla="*/ 265989 w 1362075"/>
                  <a:gd name="connsiteY17" fmla="*/ 0 h 1285875"/>
                  <a:gd name="connsiteX18" fmla="*/ 298121 w 1362075"/>
                  <a:gd name="connsiteY18" fmla="*/ 0 h 1285875"/>
                  <a:gd name="connsiteX19" fmla="*/ 467711 w 1362075"/>
                  <a:gd name="connsiteY19" fmla="*/ 0 h 1285875"/>
                  <a:gd name="connsiteX20" fmla="*/ 478422 w 1362075"/>
                  <a:gd name="connsiteY20" fmla="*/ 0 h 1285875"/>
                  <a:gd name="connsiteX21" fmla="*/ 480208 w 1362075"/>
                  <a:gd name="connsiteY21" fmla="*/ 0 h 1285875"/>
                  <a:gd name="connsiteX22" fmla="*/ 539118 w 1362075"/>
                  <a:gd name="connsiteY22" fmla="*/ 87511 h 1285875"/>
                  <a:gd name="connsiteX23" fmla="*/ 498059 w 1362075"/>
                  <a:gd name="connsiteY23" fmla="*/ 208955 h 1285875"/>
                  <a:gd name="connsiteX24" fmla="*/ 664079 w 1362075"/>
                  <a:gd name="connsiteY24" fmla="*/ 350044 h 1285875"/>
                  <a:gd name="connsiteX25" fmla="*/ 830098 w 1362075"/>
                  <a:gd name="connsiteY25" fmla="*/ 208955 h 1285875"/>
                  <a:gd name="connsiteX26" fmla="*/ 789040 w 1362075"/>
                  <a:gd name="connsiteY26" fmla="*/ 87511 h 1285875"/>
                  <a:gd name="connsiteX27" fmla="*/ 846165 w 1362075"/>
                  <a:gd name="connsiteY27" fmla="*/ 0 h 1285875"/>
                  <a:gd name="connsiteX28" fmla="*/ 847950 w 1362075"/>
                  <a:gd name="connsiteY28" fmla="*/ 0 h 1285875"/>
                  <a:gd name="connsiteX29" fmla="*/ 855091 w 1362075"/>
                  <a:gd name="connsiteY29" fmla="*/ 0 h 1285875"/>
                  <a:gd name="connsiteX30" fmla="*/ 1271032 w 1362075"/>
                  <a:gd name="connsiteY30" fmla="*/ 0 h 1285875"/>
                  <a:gd name="connsiteX31" fmla="*/ 1362075 w 1362075"/>
                  <a:gd name="connsiteY31" fmla="*/ 0 h 1285875"/>
                  <a:gd name="connsiteX32" fmla="*/ 1362075 w 1362075"/>
                  <a:gd name="connsiteY32" fmla="*/ 442913 h 1285875"/>
                  <a:gd name="connsiteX33" fmla="*/ 1362075 w 1362075"/>
                  <a:gd name="connsiteY33" fmla="*/ 451842 h 1285875"/>
                  <a:gd name="connsiteX34" fmla="*/ 1303165 w 1362075"/>
                  <a:gd name="connsiteY34" fmla="*/ 516136 h 1285875"/>
                  <a:gd name="connsiteX35" fmla="*/ 1267462 w 1362075"/>
                  <a:gd name="connsiteY35" fmla="*/ 508992 h 1285875"/>
                  <a:gd name="connsiteX36" fmla="*/ 1138931 w 1362075"/>
                  <a:gd name="connsiteY36" fmla="*/ 469702 h 1285875"/>
                  <a:gd name="connsiteX37" fmla="*/ 990763 w 1362075"/>
                  <a:gd name="connsiteY37" fmla="*/ 626864 h 1285875"/>
                  <a:gd name="connsiteX38" fmla="*/ 1138931 w 1362075"/>
                  <a:gd name="connsiteY38" fmla="*/ 784027 h 1285875"/>
                  <a:gd name="connsiteX39" fmla="*/ 1267462 w 1362075"/>
                  <a:gd name="connsiteY39" fmla="*/ 744736 h 1285875"/>
                  <a:gd name="connsiteX40" fmla="*/ 1303165 w 1362075"/>
                  <a:gd name="connsiteY40" fmla="*/ 735806 h 1285875"/>
                  <a:gd name="connsiteX41" fmla="*/ 1360290 w 1362075"/>
                  <a:gd name="connsiteY41" fmla="*/ 796528 h 1285875"/>
                  <a:gd name="connsiteX42" fmla="*/ 1362075 w 1362075"/>
                  <a:gd name="connsiteY42" fmla="*/ 809030 h 1285875"/>
                  <a:gd name="connsiteX43" fmla="*/ 1362075 w 1362075"/>
                  <a:gd name="connsiteY43" fmla="*/ 1285875 h 1285875"/>
                  <a:gd name="connsiteX44" fmla="*/ 1258536 w 1362075"/>
                  <a:gd name="connsiteY44" fmla="*/ 1284089 h 1285875"/>
                  <a:gd name="connsiteX45" fmla="*/ 1062169 w 1362075"/>
                  <a:gd name="connsiteY45" fmla="*/ 1284089 h 1285875"/>
                  <a:gd name="connsiteX46" fmla="*/ 858661 w 1362075"/>
                  <a:gd name="connsiteY46" fmla="*/ 1284089 h 1285875"/>
                  <a:gd name="connsiteX47" fmla="*/ 481993 w 1362075"/>
                  <a:gd name="connsiteY47" fmla="*/ 1284089 h 1285875"/>
                  <a:gd name="connsiteX48" fmla="*/ 480208 w 1362075"/>
                  <a:gd name="connsiteY48" fmla="*/ 1284089 h 1285875"/>
                  <a:gd name="connsiteX49" fmla="*/ 471282 w 1362075"/>
                  <a:gd name="connsiteY49" fmla="*/ 1284089 h 1285875"/>
                  <a:gd name="connsiteX50" fmla="*/ 332556 w 1362075"/>
                  <a:gd name="connsiteY50" fmla="*/ 1284089 h 1285875"/>
                  <a:gd name="connsiteX51" fmla="*/ 273050 w 1362075"/>
                  <a:gd name="connsiteY51" fmla="*/ 1284089 h 1285875"/>
                  <a:gd name="connsiteX52" fmla="*/ 273050 w 1362075"/>
                  <a:gd name="connsiteY52" fmla="*/ 1285875 h 1285875"/>
                  <a:gd name="connsiteX53" fmla="*/ 257175 w 1362075"/>
                  <a:gd name="connsiteY53" fmla="*/ 1285875 h 1285875"/>
                  <a:gd name="connsiteX54" fmla="*/ 257175 w 1362075"/>
                  <a:gd name="connsiteY54" fmla="*/ 1284089 h 1285875"/>
                  <a:gd name="connsiteX55" fmla="*/ 254602 w 1362075"/>
                  <a:gd name="connsiteY55" fmla="*/ 1284089 h 1285875"/>
                  <a:gd name="connsiteX56" fmla="*/ 82117 w 1362075"/>
                  <a:gd name="connsiteY56" fmla="*/ 1284089 h 1285875"/>
                  <a:gd name="connsiteX57" fmla="*/ 0 w 1362075"/>
                  <a:gd name="connsiteY57" fmla="*/ 1284089 h 1285875"/>
                  <a:gd name="connsiteX58" fmla="*/ 0 w 1362075"/>
                  <a:gd name="connsiteY58" fmla="*/ 807244 h 1285875"/>
                  <a:gd name="connsiteX59" fmla="*/ 0 w 1362075"/>
                  <a:gd name="connsiteY59" fmla="*/ 803672 h 1285875"/>
                  <a:gd name="connsiteX60" fmla="*/ 0 w 1362075"/>
                  <a:gd name="connsiteY60" fmla="*/ 800100 h 1285875"/>
                  <a:gd name="connsiteX61" fmla="*/ 0 w 1362075"/>
                  <a:gd name="connsiteY61" fmla="*/ 796528 h 1285875"/>
                  <a:gd name="connsiteX62" fmla="*/ 58910 w 1362075"/>
                  <a:gd name="connsiteY62" fmla="*/ 735806 h 1285875"/>
                  <a:gd name="connsiteX63" fmla="*/ 94614 w 1362075"/>
                  <a:gd name="connsiteY63" fmla="*/ 742950 h 1285875"/>
                  <a:gd name="connsiteX64" fmla="*/ 221360 w 1362075"/>
                  <a:gd name="connsiteY64" fmla="*/ 784027 h 1285875"/>
                  <a:gd name="connsiteX65" fmla="*/ 371313 w 1362075"/>
                  <a:gd name="connsiteY65" fmla="*/ 626864 h 1285875"/>
                  <a:gd name="connsiteX66" fmla="*/ 221360 w 1362075"/>
                  <a:gd name="connsiteY66" fmla="*/ 467916 h 1285875"/>
                  <a:gd name="connsiteX67" fmla="*/ 94614 w 1362075"/>
                  <a:gd name="connsiteY67" fmla="*/ 507206 h 1285875"/>
                  <a:gd name="connsiteX68" fmla="*/ 58910 w 1362075"/>
                  <a:gd name="connsiteY68" fmla="*/ 516136 h 1285875"/>
                  <a:gd name="connsiteX69" fmla="*/ 0 w 1362075"/>
                  <a:gd name="connsiteY69" fmla="*/ 451842 h 1285875"/>
                  <a:gd name="connsiteX70" fmla="*/ 0 w 1362075"/>
                  <a:gd name="connsiteY70" fmla="*/ 442913 h 1285875"/>
                  <a:gd name="connsiteX71" fmla="*/ 0 w 1362075"/>
                  <a:gd name="connsiteY71" fmla="*/ 0 h 1285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1362075" h="1285875">
                    <a:moveTo>
                      <a:pt x="0" y="0"/>
                    </a:moveTo>
                    <a:cubicBezTo>
                      <a:pt x="0" y="0"/>
                      <a:pt x="0" y="0"/>
                      <a:pt x="174946" y="0"/>
                    </a:cubicBezTo>
                    <a:cubicBezTo>
                      <a:pt x="174946" y="0"/>
                      <a:pt x="174946" y="0"/>
                      <a:pt x="176340" y="0"/>
                    </a:cubicBezTo>
                    <a:lnTo>
                      <a:pt x="176731" y="0"/>
                    </a:lnTo>
                    <a:cubicBezTo>
                      <a:pt x="176731" y="0"/>
                      <a:pt x="176731" y="0"/>
                      <a:pt x="178628" y="0"/>
                    </a:cubicBezTo>
                    <a:lnTo>
                      <a:pt x="186103" y="0"/>
                    </a:lnTo>
                    <a:lnTo>
                      <a:pt x="191905" y="0"/>
                    </a:lnTo>
                    <a:lnTo>
                      <a:pt x="206193" y="0"/>
                    </a:lnTo>
                    <a:lnTo>
                      <a:pt x="206367" y="0"/>
                    </a:lnTo>
                    <a:lnTo>
                      <a:pt x="212601" y="0"/>
                    </a:lnTo>
                    <a:lnTo>
                      <a:pt x="227942" y="0"/>
                    </a:lnTo>
                    <a:lnTo>
                      <a:pt x="228333" y="0"/>
                    </a:lnTo>
                    <a:lnTo>
                      <a:pt x="234742" y="0"/>
                    </a:lnTo>
                    <a:lnTo>
                      <a:pt x="254832" y="0"/>
                    </a:lnTo>
                    <a:lnTo>
                      <a:pt x="258053" y="0"/>
                    </a:lnTo>
                    <a:lnTo>
                      <a:pt x="264204" y="0"/>
                    </a:lnTo>
                    <a:lnTo>
                      <a:pt x="264594" y="0"/>
                    </a:lnTo>
                    <a:lnTo>
                      <a:pt x="265989" y="0"/>
                    </a:lnTo>
                    <a:lnTo>
                      <a:pt x="298121" y="0"/>
                    </a:lnTo>
                    <a:cubicBezTo>
                      <a:pt x="298121" y="0"/>
                      <a:pt x="298121" y="0"/>
                      <a:pt x="467711" y="0"/>
                    </a:cubicBezTo>
                    <a:cubicBezTo>
                      <a:pt x="467711" y="0"/>
                      <a:pt x="467711" y="0"/>
                      <a:pt x="478422" y="0"/>
                    </a:cubicBezTo>
                    <a:cubicBezTo>
                      <a:pt x="478422" y="0"/>
                      <a:pt x="480208" y="0"/>
                      <a:pt x="480208" y="0"/>
                    </a:cubicBezTo>
                    <a:cubicBezTo>
                      <a:pt x="537333" y="3572"/>
                      <a:pt x="562325" y="42863"/>
                      <a:pt x="539118" y="87511"/>
                    </a:cubicBezTo>
                    <a:cubicBezTo>
                      <a:pt x="539118" y="87511"/>
                      <a:pt x="498059" y="167878"/>
                      <a:pt x="498059" y="208955"/>
                    </a:cubicBezTo>
                    <a:cubicBezTo>
                      <a:pt x="498059" y="285750"/>
                      <a:pt x="571251" y="350044"/>
                      <a:pt x="664079" y="350044"/>
                    </a:cubicBezTo>
                    <a:cubicBezTo>
                      <a:pt x="755122" y="350044"/>
                      <a:pt x="830098" y="285750"/>
                      <a:pt x="830098" y="208955"/>
                    </a:cubicBezTo>
                    <a:cubicBezTo>
                      <a:pt x="830098" y="167878"/>
                      <a:pt x="789040" y="87511"/>
                      <a:pt x="789040" y="87511"/>
                    </a:cubicBezTo>
                    <a:cubicBezTo>
                      <a:pt x="764048" y="42863"/>
                      <a:pt x="790825" y="3572"/>
                      <a:pt x="846165" y="0"/>
                    </a:cubicBezTo>
                    <a:lnTo>
                      <a:pt x="847950" y="0"/>
                    </a:lnTo>
                    <a:lnTo>
                      <a:pt x="855091" y="0"/>
                    </a:lnTo>
                    <a:cubicBezTo>
                      <a:pt x="855091" y="0"/>
                      <a:pt x="855091" y="0"/>
                      <a:pt x="1271032" y="0"/>
                    </a:cubicBezTo>
                    <a:cubicBezTo>
                      <a:pt x="1271032" y="0"/>
                      <a:pt x="1271032" y="0"/>
                      <a:pt x="1362075" y="0"/>
                    </a:cubicBezTo>
                    <a:cubicBezTo>
                      <a:pt x="1362075" y="0"/>
                      <a:pt x="1362075" y="0"/>
                      <a:pt x="1362075" y="442913"/>
                    </a:cubicBezTo>
                    <a:cubicBezTo>
                      <a:pt x="1362075" y="442913"/>
                      <a:pt x="1362075" y="442913"/>
                      <a:pt x="1362075" y="451842"/>
                    </a:cubicBezTo>
                    <a:cubicBezTo>
                      <a:pt x="1358505" y="492919"/>
                      <a:pt x="1335298" y="516136"/>
                      <a:pt x="1303165" y="516136"/>
                    </a:cubicBezTo>
                    <a:cubicBezTo>
                      <a:pt x="1290669" y="516136"/>
                      <a:pt x="1279958" y="514350"/>
                      <a:pt x="1267462" y="508992"/>
                    </a:cubicBezTo>
                    <a:cubicBezTo>
                      <a:pt x="1267462" y="508992"/>
                      <a:pt x="1181774" y="469702"/>
                      <a:pt x="1138931" y="469702"/>
                    </a:cubicBezTo>
                    <a:cubicBezTo>
                      <a:pt x="1056813" y="469702"/>
                      <a:pt x="990763" y="539353"/>
                      <a:pt x="990763" y="626864"/>
                    </a:cubicBezTo>
                    <a:cubicBezTo>
                      <a:pt x="990763" y="712589"/>
                      <a:pt x="1056813" y="784027"/>
                      <a:pt x="1138931" y="784027"/>
                    </a:cubicBezTo>
                    <a:cubicBezTo>
                      <a:pt x="1181774" y="784027"/>
                      <a:pt x="1267462" y="744736"/>
                      <a:pt x="1267462" y="744736"/>
                    </a:cubicBezTo>
                    <a:cubicBezTo>
                      <a:pt x="1279958" y="737592"/>
                      <a:pt x="1290669" y="735806"/>
                      <a:pt x="1303165" y="735806"/>
                    </a:cubicBezTo>
                    <a:cubicBezTo>
                      <a:pt x="1333513" y="735806"/>
                      <a:pt x="1356720" y="759024"/>
                      <a:pt x="1360290" y="796528"/>
                    </a:cubicBezTo>
                    <a:cubicBezTo>
                      <a:pt x="1360290" y="800100"/>
                      <a:pt x="1362075" y="803672"/>
                      <a:pt x="1362075" y="809030"/>
                    </a:cubicBezTo>
                    <a:cubicBezTo>
                      <a:pt x="1362075" y="809030"/>
                      <a:pt x="1362075" y="809030"/>
                      <a:pt x="1362075" y="1285875"/>
                    </a:cubicBezTo>
                    <a:cubicBezTo>
                      <a:pt x="1354935" y="1285875"/>
                      <a:pt x="1265677" y="1284089"/>
                      <a:pt x="1258536" y="1284089"/>
                    </a:cubicBezTo>
                    <a:cubicBezTo>
                      <a:pt x="1258536" y="1284089"/>
                      <a:pt x="1258536" y="1284089"/>
                      <a:pt x="1062169" y="1284089"/>
                    </a:cubicBezTo>
                    <a:cubicBezTo>
                      <a:pt x="1062169" y="1284089"/>
                      <a:pt x="1062169" y="1284089"/>
                      <a:pt x="858661" y="1284089"/>
                    </a:cubicBezTo>
                    <a:cubicBezTo>
                      <a:pt x="858661" y="1284089"/>
                      <a:pt x="544473" y="1284089"/>
                      <a:pt x="481993" y="1284089"/>
                    </a:cubicBezTo>
                    <a:cubicBezTo>
                      <a:pt x="481993" y="1284089"/>
                      <a:pt x="481993" y="1284089"/>
                      <a:pt x="480208" y="1284089"/>
                    </a:cubicBezTo>
                    <a:cubicBezTo>
                      <a:pt x="474852" y="1284089"/>
                      <a:pt x="471282" y="1284089"/>
                      <a:pt x="471282" y="1284089"/>
                    </a:cubicBezTo>
                    <a:cubicBezTo>
                      <a:pt x="471282" y="1284089"/>
                      <a:pt x="471282" y="1284089"/>
                      <a:pt x="332556" y="1284089"/>
                    </a:cubicBezTo>
                    <a:lnTo>
                      <a:pt x="273050" y="1284089"/>
                    </a:lnTo>
                    <a:lnTo>
                      <a:pt x="273050" y="1285875"/>
                    </a:lnTo>
                    <a:lnTo>
                      <a:pt x="257175" y="1285875"/>
                    </a:lnTo>
                    <a:lnTo>
                      <a:pt x="257175" y="1284089"/>
                    </a:lnTo>
                    <a:lnTo>
                      <a:pt x="254602" y="1284089"/>
                    </a:lnTo>
                    <a:cubicBezTo>
                      <a:pt x="238598" y="1284089"/>
                      <a:pt x="195921" y="1284089"/>
                      <a:pt x="82117" y="1284089"/>
                    </a:cubicBezTo>
                    <a:cubicBezTo>
                      <a:pt x="53555" y="1284089"/>
                      <a:pt x="0" y="1284089"/>
                      <a:pt x="0" y="1284089"/>
                    </a:cubicBezTo>
                    <a:cubicBezTo>
                      <a:pt x="0" y="1284089"/>
                      <a:pt x="0" y="1284089"/>
                      <a:pt x="0" y="807244"/>
                    </a:cubicBezTo>
                    <a:cubicBezTo>
                      <a:pt x="0" y="807244"/>
                      <a:pt x="0" y="805458"/>
                      <a:pt x="0" y="803672"/>
                    </a:cubicBezTo>
                    <a:cubicBezTo>
                      <a:pt x="0" y="801886"/>
                      <a:pt x="0" y="800100"/>
                      <a:pt x="0" y="800100"/>
                    </a:cubicBezTo>
                    <a:cubicBezTo>
                      <a:pt x="0" y="798314"/>
                      <a:pt x="0" y="798314"/>
                      <a:pt x="0" y="796528"/>
                    </a:cubicBezTo>
                    <a:cubicBezTo>
                      <a:pt x="5356" y="759024"/>
                      <a:pt x="28563" y="735806"/>
                      <a:pt x="58910" y="735806"/>
                    </a:cubicBezTo>
                    <a:cubicBezTo>
                      <a:pt x="69621" y="735806"/>
                      <a:pt x="82117" y="737592"/>
                      <a:pt x="94614" y="742950"/>
                    </a:cubicBezTo>
                    <a:cubicBezTo>
                      <a:pt x="94614" y="742950"/>
                      <a:pt x="180301" y="784027"/>
                      <a:pt x="221360" y="784027"/>
                    </a:cubicBezTo>
                    <a:cubicBezTo>
                      <a:pt x="305262" y="784027"/>
                      <a:pt x="371313" y="712589"/>
                      <a:pt x="371313" y="626864"/>
                    </a:cubicBezTo>
                    <a:cubicBezTo>
                      <a:pt x="371313" y="539353"/>
                      <a:pt x="305262" y="467916"/>
                      <a:pt x="221360" y="467916"/>
                    </a:cubicBezTo>
                    <a:cubicBezTo>
                      <a:pt x="180301" y="467916"/>
                      <a:pt x="94614" y="507206"/>
                      <a:pt x="94614" y="507206"/>
                    </a:cubicBezTo>
                    <a:cubicBezTo>
                      <a:pt x="82117" y="514350"/>
                      <a:pt x="69621" y="516136"/>
                      <a:pt x="58910" y="516136"/>
                    </a:cubicBezTo>
                    <a:cubicBezTo>
                      <a:pt x="26778" y="516136"/>
                      <a:pt x="3571" y="492919"/>
                      <a:pt x="0" y="451842"/>
                    </a:cubicBezTo>
                    <a:cubicBezTo>
                      <a:pt x="0" y="451842"/>
                      <a:pt x="0" y="451842"/>
                      <a:pt x="0" y="442913"/>
                    </a:cubicBezTo>
                    <a:cubicBezTo>
                      <a:pt x="0" y="442913"/>
                      <a:pt x="0" y="442913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5653038" y="1933783"/>
                <a:ext cx="959208" cy="912940"/>
              </a:xfrm>
              <a:custGeom>
                <a:avLst/>
                <a:gdLst>
                  <a:gd name="connsiteX0" fmla="*/ 0 w 1349375"/>
                  <a:gd name="connsiteY0" fmla="*/ 0 h 1284288"/>
                  <a:gd name="connsiteX1" fmla="*/ 82214 w 1349375"/>
                  <a:gd name="connsiteY1" fmla="*/ 0 h 1284288"/>
                  <a:gd name="connsiteX2" fmla="*/ 260939 w 1349375"/>
                  <a:gd name="connsiteY2" fmla="*/ 0 h 1284288"/>
                  <a:gd name="connsiteX3" fmla="*/ 260939 w 1349375"/>
                  <a:gd name="connsiteY3" fmla="*/ 932 h 1284288"/>
                  <a:gd name="connsiteX4" fmla="*/ 260939 w 1349375"/>
                  <a:gd name="connsiteY4" fmla="*/ 1587 h 1284288"/>
                  <a:gd name="connsiteX5" fmla="*/ 262726 w 1349375"/>
                  <a:gd name="connsiteY5" fmla="*/ 1587 h 1284288"/>
                  <a:gd name="connsiteX6" fmla="*/ 262726 w 1349375"/>
                  <a:gd name="connsiteY6" fmla="*/ 0 h 1284288"/>
                  <a:gd name="connsiteX7" fmla="*/ 466473 w 1349375"/>
                  <a:gd name="connsiteY7" fmla="*/ 0 h 1284288"/>
                  <a:gd name="connsiteX8" fmla="*/ 475409 w 1349375"/>
                  <a:gd name="connsiteY8" fmla="*/ 0 h 1284288"/>
                  <a:gd name="connsiteX9" fmla="*/ 477196 w 1349375"/>
                  <a:gd name="connsiteY9" fmla="*/ 0 h 1284288"/>
                  <a:gd name="connsiteX10" fmla="*/ 478984 w 1349375"/>
                  <a:gd name="connsiteY10" fmla="*/ 0 h 1284288"/>
                  <a:gd name="connsiteX11" fmla="*/ 511206 w 1349375"/>
                  <a:gd name="connsiteY11" fmla="*/ 0 h 1284288"/>
                  <a:gd name="connsiteX12" fmla="*/ 850732 w 1349375"/>
                  <a:gd name="connsiteY12" fmla="*/ 0 h 1284288"/>
                  <a:gd name="connsiteX13" fmla="*/ 1052691 w 1349375"/>
                  <a:gd name="connsiteY13" fmla="*/ 0 h 1284288"/>
                  <a:gd name="connsiteX14" fmla="*/ 1247502 w 1349375"/>
                  <a:gd name="connsiteY14" fmla="*/ 0 h 1284288"/>
                  <a:gd name="connsiteX15" fmla="*/ 1349375 w 1349375"/>
                  <a:gd name="connsiteY15" fmla="*/ 0 h 1284288"/>
                  <a:gd name="connsiteX16" fmla="*/ 1349375 w 1349375"/>
                  <a:gd name="connsiteY16" fmla="*/ 476919 h 1284288"/>
                  <a:gd name="connsiteX17" fmla="*/ 1347588 w 1349375"/>
                  <a:gd name="connsiteY17" fmla="*/ 487637 h 1284288"/>
                  <a:gd name="connsiteX18" fmla="*/ 1290396 w 1349375"/>
                  <a:gd name="connsiteY18" fmla="*/ 548368 h 1284288"/>
                  <a:gd name="connsiteX19" fmla="*/ 1256438 w 1349375"/>
                  <a:gd name="connsiteY19" fmla="*/ 539437 h 1284288"/>
                  <a:gd name="connsiteX20" fmla="*/ 1129543 w 1349375"/>
                  <a:gd name="connsiteY20" fmla="*/ 500140 h 1284288"/>
                  <a:gd name="connsiteX21" fmla="*/ 981201 w 1349375"/>
                  <a:gd name="connsiteY21" fmla="*/ 657327 h 1284288"/>
                  <a:gd name="connsiteX22" fmla="*/ 1129543 w 1349375"/>
                  <a:gd name="connsiteY22" fmla="*/ 816300 h 1284288"/>
                  <a:gd name="connsiteX23" fmla="*/ 1256438 w 1349375"/>
                  <a:gd name="connsiteY23" fmla="*/ 775217 h 1284288"/>
                  <a:gd name="connsiteX24" fmla="*/ 1290396 w 1349375"/>
                  <a:gd name="connsiteY24" fmla="*/ 768072 h 1284288"/>
                  <a:gd name="connsiteX25" fmla="*/ 1349375 w 1349375"/>
                  <a:gd name="connsiteY25" fmla="*/ 832376 h 1284288"/>
                  <a:gd name="connsiteX26" fmla="*/ 1349375 w 1349375"/>
                  <a:gd name="connsiteY26" fmla="*/ 841307 h 1284288"/>
                  <a:gd name="connsiteX27" fmla="*/ 1349375 w 1349375"/>
                  <a:gd name="connsiteY27" fmla="*/ 1284288 h 1284288"/>
                  <a:gd name="connsiteX28" fmla="*/ 1260013 w 1349375"/>
                  <a:gd name="connsiteY28" fmla="*/ 1284288 h 1284288"/>
                  <a:gd name="connsiteX29" fmla="*/ 847158 w 1349375"/>
                  <a:gd name="connsiteY29" fmla="*/ 1284288 h 1284288"/>
                  <a:gd name="connsiteX30" fmla="*/ 840008 w 1349375"/>
                  <a:gd name="connsiteY30" fmla="*/ 1284288 h 1284288"/>
                  <a:gd name="connsiteX31" fmla="*/ 838221 w 1349375"/>
                  <a:gd name="connsiteY31" fmla="*/ 1284288 h 1284288"/>
                  <a:gd name="connsiteX32" fmla="*/ 781029 w 1349375"/>
                  <a:gd name="connsiteY32" fmla="*/ 1196764 h 1284288"/>
                  <a:gd name="connsiteX33" fmla="*/ 822136 w 1349375"/>
                  <a:gd name="connsiteY33" fmla="*/ 1075301 h 1284288"/>
                  <a:gd name="connsiteX34" fmla="*/ 657709 w 1349375"/>
                  <a:gd name="connsiteY34" fmla="*/ 935976 h 1284288"/>
                  <a:gd name="connsiteX35" fmla="*/ 491494 w 1349375"/>
                  <a:gd name="connsiteY35" fmla="*/ 1075301 h 1284288"/>
                  <a:gd name="connsiteX36" fmla="*/ 534388 w 1349375"/>
                  <a:gd name="connsiteY36" fmla="*/ 1196764 h 1284288"/>
                  <a:gd name="connsiteX37" fmla="*/ 477196 w 1349375"/>
                  <a:gd name="connsiteY37" fmla="*/ 1284288 h 1284288"/>
                  <a:gd name="connsiteX38" fmla="*/ 473622 w 1349375"/>
                  <a:gd name="connsiteY38" fmla="*/ 1284288 h 1284288"/>
                  <a:gd name="connsiteX39" fmla="*/ 464686 w 1349375"/>
                  <a:gd name="connsiteY39" fmla="*/ 1284288 h 1284288"/>
                  <a:gd name="connsiteX40" fmla="*/ 294897 w 1349375"/>
                  <a:gd name="connsiteY40" fmla="*/ 1284288 h 1284288"/>
                  <a:gd name="connsiteX41" fmla="*/ 0 w 1349375"/>
                  <a:gd name="connsiteY41" fmla="*/ 1284288 h 1284288"/>
                  <a:gd name="connsiteX42" fmla="*/ 0 w 1349375"/>
                  <a:gd name="connsiteY42" fmla="*/ 841307 h 1284288"/>
                  <a:gd name="connsiteX43" fmla="*/ 0 w 1349375"/>
                  <a:gd name="connsiteY43" fmla="*/ 832376 h 1284288"/>
                  <a:gd name="connsiteX44" fmla="*/ 58980 w 1349375"/>
                  <a:gd name="connsiteY44" fmla="*/ 768072 h 1284288"/>
                  <a:gd name="connsiteX45" fmla="*/ 92937 w 1349375"/>
                  <a:gd name="connsiteY45" fmla="*/ 777003 h 1284288"/>
                  <a:gd name="connsiteX46" fmla="*/ 219832 w 1349375"/>
                  <a:gd name="connsiteY46" fmla="*/ 816300 h 1284288"/>
                  <a:gd name="connsiteX47" fmla="*/ 366387 w 1349375"/>
                  <a:gd name="connsiteY47" fmla="*/ 659113 h 1284288"/>
                  <a:gd name="connsiteX48" fmla="*/ 219832 w 1349375"/>
                  <a:gd name="connsiteY48" fmla="*/ 501926 h 1284288"/>
                  <a:gd name="connsiteX49" fmla="*/ 92937 w 1349375"/>
                  <a:gd name="connsiteY49" fmla="*/ 541223 h 1284288"/>
                  <a:gd name="connsiteX50" fmla="*/ 58980 w 1349375"/>
                  <a:gd name="connsiteY50" fmla="*/ 548368 h 1284288"/>
                  <a:gd name="connsiteX51" fmla="*/ 0 w 1349375"/>
                  <a:gd name="connsiteY51" fmla="*/ 487637 h 1284288"/>
                  <a:gd name="connsiteX52" fmla="*/ 0 w 1349375"/>
                  <a:gd name="connsiteY52" fmla="*/ 484064 h 1284288"/>
                  <a:gd name="connsiteX53" fmla="*/ 0 w 1349375"/>
                  <a:gd name="connsiteY53" fmla="*/ 480492 h 1284288"/>
                  <a:gd name="connsiteX54" fmla="*/ 0 w 1349375"/>
                  <a:gd name="connsiteY54" fmla="*/ 476919 h 1284288"/>
                  <a:gd name="connsiteX55" fmla="*/ 0 w 1349375"/>
                  <a:gd name="connsiteY55" fmla="*/ 0 h 1284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349375" h="1284288">
                    <a:moveTo>
                      <a:pt x="0" y="0"/>
                    </a:moveTo>
                    <a:cubicBezTo>
                      <a:pt x="0" y="0"/>
                      <a:pt x="51831" y="0"/>
                      <a:pt x="82214" y="0"/>
                    </a:cubicBezTo>
                    <a:cubicBezTo>
                      <a:pt x="82214" y="0"/>
                      <a:pt x="82214" y="0"/>
                      <a:pt x="260939" y="0"/>
                    </a:cubicBezTo>
                    <a:cubicBezTo>
                      <a:pt x="260939" y="0"/>
                      <a:pt x="260939" y="0"/>
                      <a:pt x="260939" y="932"/>
                    </a:cubicBezTo>
                    <a:lnTo>
                      <a:pt x="260939" y="1587"/>
                    </a:lnTo>
                    <a:lnTo>
                      <a:pt x="262726" y="1587"/>
                    </a:lnTo>
                    <a:lnTo>
                      <a:pt x="262726" y="0"/>
                    </a:lnTo>
                    <a:cubicBezTo>
                      <a:pt x="262726" y="0"/>
                      <a:pt x="262726" y="0"/>
                      <a:pt x="466473" y="0"/>
                    </a:cubicBezTo>
                    <a:cubicBezTo>
                      <a:pt x="466473" y="0"/>
                      <a:pt x="470047" y="0"/>
                      <a:pt x="475409" y="0"/>
                    </a:cubicBezTo>
                    <a:lnTo>
                      <a:pt x="477196" y="0"/>
                    </a:lnTo>
                    <a:cubicBezTo>
                      <a:pt x="478984" y="0"/>
                      <a:pt x="478984" y="0"/>
                      <a:pt x="478984" y="0"/>
                    </a:cubicBezTo>
                    <a:lnTo>
                      <a:pt x="511206" y="0"/>
                    </a:lnTo>
                    <a:cubicBezTo>
                      <a:pt x="612637" y="0"/>
                      <a:pt x="850732" y="0"/>
                      <a:pt x="850732" y="0"/>
                    </a:cubicBezTo>
                    <a:cubicBezTo>
                      <a:pt x="850732" y="0"/>
                      <a:pt x="850732" y="0"/>
                      <a:pt x="1052691" y="0"/>
                    </a:cubicBezTo>
                    <a:cubicBezTo>
                      <a:pt x="1052691" y="0"/>
                      <a:pt x="1052691" y="0"/>
                      <a:pt x="1247502" y="0"/>
                    </a:cubicBezTo>
                    <a:cubicBezTo>
                      <a:pt x="1254651" y="0"/>
                      <a:pt x="1342226" y="0"/>
                      <a:pt x="1349375" y="0"/>
                    </a:cubicBezTo>
                    <a:cubicBezTo>
                      <a:pt x="1349375" y="0"/>
                      <a:pt x="1349375" y="0"/>
                      <a:pt x="1349375" y="476919"/>
                    </a:cubicBezTo>
                    <a:cubicBezTo>
                      <a:pt x="1349375" y="480492"/>
                      <a:pt x="1347588" y="485850"/>
                      <a:pt x="1347588" y="487637"/>
                    </a:cubicBezTo>
                    <a:cubicBezTo>
                      <a:pt x="1344013" y="525147"/>
                      <a:pt x="1320779" y="548368"/>
                      <a:pt x="1290396" y="548368"/>
                    </a:cubicBezTo>
                    <a:cubicBezTo>
                      <a:pt x="1279672" y="548368"/>
                      <a:pt x="1267162" y="546582"/>
                      <a:pt x="1256438" y="539437"/>
                    </a:cubicBezTo>
                    <a:cubicBezTo>
                      <a:pt x="1256438" y="539437"/>
                      <a:pt x="1170650" y="500140"/>
                      <a:pt x="1129543" y="500140"/>
                    </a:cubicBezTo>
                    <a:cubicBezTo>
                      <a:pt x="1047330" y="500140"/>
                      <a:pt x="981201" y="571589"/>
                      <a:pt x="981201" y="657327"/>
                    </a:cubicBezTo>
                    <a:cubicBezTo>
                      <a:pt x="981201" y="744851"/>
                      <a:pt x="1047330" y="816300"/>
                      <a:pt x="1129543" y="816300"/>
                    </a:cubicBezTo>
                    <a:cubicBezTo>
                      <a:pt x="1170650" y="816300"/>
                      <a:pt x="1256438" y="775217"/>
                      <a:pt x="1256438" y="775217"/>
                    </a:cubicBezTo>
                    <a:cubicBezTo>
                      <a:pt x="1267162" y="769858"/>
                      <a:pt x="1279672" y="768072"/>
                      <a:pt x="1290396" y="768072"/>
                    </a:cubicBezTo>
                    <a:cubicBezTo>
                      <a:pt x="1322566" y="768072"/>
                      <a:pt x="1345801" y="791293"/>
                      <a:pt x="1349375" y="832376"/>
                    </a:cubicBezTo>
                    <a:cubicBezTo>
                      <a:pt x="1349375" y="832376"/>
                      <a:pt x="1349375" y="832376"/>
                      <a:pt x="1349375" y="841307"/>
                    </a:cubicBezTo>
                    <a:cubicBezTo>
                      <a:pt x="1349375" y="841307"/>
                      <a:pt x="1349375" y="841307"/>
                      <a:pt x="1349375" y="1284288"/>
                    </a:cubicBezTo>
                    <a:cubicBezTo>
                      <a:pt x="1349375" y="1284288"/>
                      <a:pt x="1349375" y="1284288"/>
                      <a:pt x="1260013" y="1284288"/>
                    </a:cubicBezTo>
                    <a:cubicBezTo>
                      <a:pt x="1260013" y="1284288"/>
                      <a:pt x="1260013" y="1284288"/>
                      <a:pt x="847158" y="1284288"/>
                    </a:cubicBezTo>
                    <a:lnTo>
                      <a:pt x="840008" y="1284288"/>
                    </a:lnTo>
                    <a:cubicBezTo>
                      <a:pt x="838221" y="1284288"/>
                      <a:pt x="838221" y="1284288"/>
                      <a:pt x="838221" y="1284288"/>
                    </a:cubicBezTo>
                    <a:cubicBezTo>
                      <a:pt x="782816" y="1280716"/>
                      <a:pt x="757795" y="1241419"/>
                      <a:pt x="781029" y="1196764"/>
                    </a:cubicBezTo>
                    <a:cubicBezTo>
                      <a:pt x="781029" y="1196764"/>
                      <a:pt x="822136" y="1116384"/>
                      <a:pt x="822136" y="1075301"/>
                    </a:cubicBezTo>
                    <a:cubicBezTo>
                      <a:pt x="822136" y="998494"/>
                      <a:pt x="748859" y="935976"/>
                      <a:pt x="657709" y="935976"/>
                    </a:cubicBezTo>
                    <a:cubicBezTo>
                      <a:pt x="566559" y="935976"/>
                      <a:pt x="491494" y="998494"/>
                      <a:pt x="491494" y="1075301"/>
                    </a:cubicBezTo>
                    <a:cubicBezTo>
                      <a:pt x="491494" y="1116384"/>
                      <a:pt x="534388" y="1196764"/>
                      <a:pt x="534388" y="1196764"/>
                    </a:cubicBezTo>
                    <a:cubicBezTo>
                      <a:pt x="557623" y="1243205"/>
                      <a:pt x="530814" y="1280716"/>
                      <a:pt x="477196" y="1284288"/>
                    </a:cubicBezTo>
                    <a:cubicBezTo>
                      <a:pt x="475409" y="1284288"/>
                      <a:pt x="473622" y="1284288"/>
                      <a:pt x="473622" y="1284288"/>
                    </a:cubicBezTo>
                    <a:cubicBezTo>
                      <a:pt x="473622" y="1284288"/>
                      <a:pt x="473622" y="1284288"/>
                      <a:pt x="464686" y="1284288"/>
                    </a:cubicBezTo>
                    <a:cubicBezTo>
                      <a:pt x="464686" y="1284288"/>
                      <a:pt x="464686" y="1284288"/>
                      <a:pt x="294897" y="1284288"/>
                    </a:cubicBezTo>
                    <a:cubicBezTo>
                      <a:pt x="294897" y="1284288"/>
                      <a:pt x="294897" y="1284288"/>
                      <a:pt x="0" y="1284288"/>
                    </a:cubicBezTo>
                    <a:cubicBezTo>
                      <a:pt x="0" y="1284288"/>
                      <a:pt x="0" y="1284288"/>
                      <a:pt x="0" y="841307"/>
                    </a:cubicBezTo>
                    <a:cubicBezTo>
                      <a:pt x="0" y="841307"/>
                      <a:pt x="0" y="841307"/>
                      <a:pt x="0" y="832376"/>
                    </a:cubicBezTo>
                    <a:cubicBezTo>
                      <a:pt x="3575" y="791293"/>
                      <a:pt x="26809" y="768072"/>
                      <a:pt x="58980" y="768072"/>
                    </a:cubicBezTo>
                    <a:cubicBezTo>
                      <a:pt x="69703" y="768072"/>
                      <a:pt x="80427" y="769858"/>
                      <a:pt x="92937" y="777003"/>
                    </a:cubicBezTo>
                    <a:cubicBezTo>
                      <a:pt x="92937" y="777003"/>
                      <a:pt x="176938" y="816300"/>
                      <a:pt x="219832" y="816300"/>
                    </a:cubicBezTo>
                    <a:cubicBezTo>
                      <a:pt x="302046" y="816300"/>
                      <a:pt x="366387" y="744851"/>
                      <a:pt x="366387" y="659113"/>
                    </a:cubicBezTo>
                    <a:cubicBezTo>
                      <a:pt x="366387" y="571589"/>
                      <a:pt x="302046" y="501926"/>
                      <a:pt x="219832" y="501926"/>
                    </a:cubicBezTo>
                    <a:cubicBezTo>
                      <a:pt x="176938" y="501926"/>
                      <a:pt x="92937" y="541223"/>
                      <a:pt x="92937" y="541223"/>
                    </a:cubicBezTo>
                    <a:cubicBezTo>
                      <a:pt x="80427" y="546582"/>
                      <a:pt x="69703" y="548368"/>
                      <a:pt x="58980" y="548368"/>
                    </a:cubicBezTo>
                    <a:cubicBezTo>
                      <a:pt x="26809" y="548368"/>
                      <a:pt x="3575" y="525147"/>
                      <a:pt x="0" y="487637"/>
                    </a:cubicBezTo>
                    <a:cubicBezTo>
                      <a:pt x="0" y="485850"/>
                      <a:pt x="0" y="485850"/>
                      <a:pt x="0" y="484064"/>
                    </a:cubicBezTo>
                    <a:cubicBezTo>
                      <a:pt x="0" y="484064"/>
                      <a:pt x="0" y="482278"/>
                      <a:pt x="0" y="480492"/>
                    </a:cubicBezTo>
                    <a:cubicBezTo>
                      <a:pt x="0" y="478705"/>
                      <a:pt x="0" y="476919"/>
                      <a:pt x="0" y="476919"/>
                    </a:cubicBezTo>
                    <a:cubicBezTo>
                      <a:pt x="0" y="476919"/>
                      <a:pt x="0" y="476919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" name="Freeform 47"/>
              <p:cNvSpPr>
                <a:spLocks/>
              </p:cNvSpPr>
              <p:nvPr/>
            </p:nvSpPr>
            <p:spPr bwMode="auto">
              <a:xfrm>
                <a:off x="6727351" y="4630849"/>
                <a:ext cx="1165719" cy="914069"/>
              </a:xfrm>
              <a:custGeom>
                <a:avLst/>
                <a:gdLst>
                  <a:gd name="T0" fmla="*/ 661 w 918"/>
                  <a:gd name="T1" fmla="*/ 0 h 720"/>
                  <a:gd name="T2" fmla="*/ 631 w 918"/>
                  <a:gd name="T3" fmla="*/ 49 h 720"/>
                  <a:gd name="T4" fmla="*/ 653 w 918"/>
                  <a:gd name="T5" fmla="*/ 117 h 720"/>
                  <a:gd name="T6" fmla="*/ 565 w 918"/>
                  <a:gd name="T7" fmla="*/ 196 h 720"/>
                  <a:gd name="T8" fmla="*/ 477 w 918"/>
                  <a:gd name="T9" fmla="*/ 117 h 720"/>
                  <a:gd name="T10" fmla="*/ 499 w 918"/>
                  <a:gd name="T11" fmla="*/ 49 h 720"/>
                  <a:gd name="T12" fmla="*/ 469 w 918"/>
                  <a:gd name="T13" fmla="*/ 0 h 720"/>
                  <a:gd name="T14" fmla="*/ 467 w 918"/>
                  <a:gd name="T15" fmla="*/ 0 h 720"/>
                  <a:gd name="T16" fmla="*/ 469 w 918"/>
                  <a:gd name="T17" fmla="*/ 0 h 720"/>
                  <a:gd name="T18" fmla="*/ 468 w 918"/>
                  <a:gd name="T19" fmla="*/ 0 h 720"/>
                  <a:gd name="T20" fmla="*/ 470 w 918"/>
                  <a:gd name="T21" fmla="*/ 0 h 720"/>
                  <a:gd name="T22" fmla="*/ 463 w 918"/>
                  <a:gd name="T23" fmla="*/ 0 h 720"/>
                  <a:gd name="T24" fmla="*/ 243 w 918"/>
                  <a:gd name="T25" fmla="*/ 0 h 720"/>
                  <a:gd name="T26" fmla="*/ 243 w 918"/>
                  <a:gd name="T27" fmla="*/ 0 h 720"/>
                  <a:gd name="T28" fmla="*/ 196 w 918"/>
                  <a:gd name="T29" fmla="*/ 0 h 720"/>
                  <a:gd name="T30" fmla="*/ 196 w 918"/>
                  <a:gd name="T31" fmla="*/ 248 h 720"/>
                  <a:gd name="T32" fmla="*/ 196 w 918"/>
                  <a:gd name="T33" fmla="*/ 253 h 720"/>
                  <a:gd name="T34" fmla="*/ 196 w 918"/>
                  <a:gd name="T35" fmla="*/ 253 h 720"/>
                  <a:gd name="T36" fmla="*/ 165 w 918"/>
                  <a:gd name="T37" fmla="*/ 289 h 720"/>
                  <a:gd name="T38" fmla="*/ 146 w 918"/>
                  <a:gd name="T39" fmla="*/ 285 h 720"/>
                  <a:gd name="T40" fmla="*/ 79 w 918"/>
                  <a:gd name="T41" fmla="*/ 263 h 720"/>
                  <a:gd name="T42" fmla="*/ 0 w 918"/>
                  <a:gd name="T43" fmla="*/ 351 h 720"/>
                  <a:gd name="T44" fmla="*/ 79 w 918"/>
                  <a:gd name="T45" fmla="*/ 439 h 720"/>
                  <a:gd name="T46" fmla="*/ 146 w 918"/>
                  <a:gd name="T47" fmla="*/ 417 h 720"/>
                  <a:gd name="T48" fmla="*/ 165 w 918"/>
                  <a:gd name="T49" fmla="*/ 412 h 720"/>
                  <a:gd name="T50" fmla="*/ 196 w 918"/>
                  <a:gd name="T51" fmla="*/ 446 h 720"/>
                  <a:gd name="T52" fmla="*/ 196 w 918"/>
                  <a:gd name="T53" fmla="*/ 446 h 720"/>
                  <a:gd name="T54" fmla="*/ 196 w 918"/>
                  <a:gd name="T55" fmla="*/ 448 h 720"/>
                  <a:gd name="T56" fmla="*/ 196 w 918"/>
                  <a:gd name="T57" fmla="*/ 446 h 720"/>
                  <a:gd name="T58" fmla="*/ 196 w 918"/>
                  <a:gd name="T59" fmla="*/ 446 h 720"/>
                  <a:gd name="T60" fmla="*/ 196 w 918"/>
                  <a:gd name="T61" fmla="*/ 446 h 720"/>
                  <a:gd name="T62" fmla="*/ 196 w 918"/>
                  <a:gd name="T63" fmla="*/ 453 h 720"/>
                  <a:gd name="T64" fmla="*/ 196 w 918"/>
                  <a:gd name="T65" fmla="*/ 720 h 720"/>
                  <a:gd name="T66" fmla="*/ 250 w 918"/>
                  <a:gd name="T67" fmla="*/ 719 h 720"/>
                  <a:gd name="T68" fmla="*/ 354 w 918"/>
                  <a:gd name="T69" fmla="*/ 719 h 720"/>
                  <a:gd name="T70" fmla="*/ 354 w 918"/>
                  <a:gd name="T71" fmla="*/ 719 h 720"/>
                  <a:gd name="T72" fmla="*/ 462 w 918"/>
                  <a:gd name="T73" fmla="*/ 719 h 720"/>
                  <a:gd name="T74" fmla="*/ 661 w 918"/>
                  <a:gd name="T75" fmla="*/ 719 h 720"/>
                  <a:gd name="T76" fmla="*/ 661 w 918"/>
                  <a:gd name="T77" fmla="*/ 719 h 720"/>
                  <a:gd name="T78" fmla="*/ 661 w 918"/>
                  <a:gd name="T79" fmla="*/ 719 h 720"/>
                  <a:gd name="T80" fmla="*/ 667 w 918"/>
                  <a:gd name="T81" fmla="*/ 719 h 720"/>
                  <a:gd name="T82" fmla="*/ 872 w 918"/>
                  <a:gd name="T83" fmla="*/ 719 h 720"/>
                  <a:gd name="T84" fmla="*/ 916 w 918"/>
                  <a:gd name="T85" fmla="*/ 719 h 720"/>
                  <a:gd name="T86" fmla="*/ 916 w 918"/>
                  <a:gd name="T87" fmla="*/ 452 h 720"/>
                  <a:gd name="T88" fmla="*/ 916 w 918"/>
                  <a:gd name="T89" fmla="*/ 448 h 720"/>
                  <a:gd name="T90" fmla="*/ 916 w 918"/>
                  <a:gd name="T91" fmla="*/ 448 h 720"/>
                  <a:gd name="T92" fmla="*/ 916 w 918"/>
                  <a:gd name="T93" fmla="*/ 248 h 720"/>
                  <a:gd name="T94" fmla="*/ 916 w 918"/>
                  <a:gd name="T95" fmla="*/ 0 h 720"/>
                  <a:gd name="T96" fmla="*/ 758 w 918"/>
                  <a:gd name="T97" fmla="*/ 0 h 720"/>
                  <a:gd name="T98" fmla="*/ 668 w 918"/>
                  <a:gd name="T99" fmla="*/ 0 h 720"/>
                  <a:gd name="T100" fmla="*/ 663 w 918"/>
                  <a:gd name="T101" fmla="*/ 0 h 720"/>
                  <a:gd name="T102" fmla="*/ 661 w 918"/>
                  <a:gd name="T103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18" h="720">
                    <a:moveTo>
                      <a:pt x="661" y="0"/>
                    </a:moveTo>
                    <a:cubicBezTo>
                      <a:pt x="632" y="2"/>
                      <a:pt x="618" y="24"/>
                      <a:pt x="631" y="49"/>
                    </a:cubicBezTo>
                    <a:cubicBezTo>
                      <a:pt x="631" y="49"/>
                      <a:pt x="653" y="94"/>
                      <a:pt x="653" y="117"/>
                    </a:cubicBezTo>
                    <a:cubicBezTo>
                      <a:pt x="653" y="160"/>
                      <a:pt x="613" y="196"/>
                      <a:pt x="565" y="196"/>
                    </a:cubicBezTo>
                    <a:cubicBezTo>
                      <a:pt x="516" y="196"/>
                      <a:pt x="477" y="160"/>
                      <a:pt x="477" y="117"/>
                    </a:cubicBezTo>
                    <a:cubicBezTo>
                      <a:pt x="477" y="94"/>
                      <a:pt x="499" y="49"/>
                      <a:pt x="499" y="49"/>
                    </a:cubicBezTo>
                    <a:cubicBezTo>
                      <a:pt x="511" y="24"/>
                      <a:pt x="498" y="2"/>
                      <a:pt x="469" y="0"/>
                    </a:cubicBezTo>
                    <a:cubicBezTo>
                      <a:pt x="468" y="0"/>
                      <a:pt x="468" y="0"/>
                      <a:pt x="467" y="0"/>
                    </a:cubicBezTo>
                    <a:cubicBezTo>
                      <a:pt x="468" y="0"/>
                      <a:pt x="469" y="0"/>
                      <a:pt x="469" y="0"/>
                    </a:cubicBezTo>
                    <a:cubicBezTo>
                      <a:pt x="469" y="0"/>
                      <a:pt x="469" y="0"/>
                      <a:pt x="468" y="0"/>
                    </a:cubicBezTo>
                    <a:cubicBezTo>
                      <a:pt x="469" y="0"/>
                      <a:pt x="470" y="0"/>
                      <a:pt x="470" y="0"/>
                    </a:cubicBezTo>
                    <a:cubicBezTo>
                      <a:pt x="469" y="0"/>
                      <a:pt x="467" y="0"/>
                      <a:pt x="463" y="0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196" y="248"/>
                      <a:pt x="196" y="248"/>
                      <a:pt x="196" y="248"/>
                    </a:cubicBezTo>
                    <a:cubicBezTo>
                      <a:pt x="196" y="253"/>
                      <a:pt x="196" y="253"/>
                      <a:pt x="196" y="253"/>
                    </a:cubicBezTo>
                    <a:cubicBezTo>
                      <a:pt x="196" y="253"/>
                      <a:pt x="196" y="253"/>
                      <a:pt x="196" y="253"/>
                    </a:cubicBezTo>
                    <a:cubicBezTo>
                      <a:pt x="194" y="276"/>
                      <a:pt x="182" y="289"/>
                      <a:pt x="165" y="289"/>
                    </a:cubicBezTo>
                    <a:cubicBezTo>
                      <a:pt x="159" y="289"/>
                      <a:pt x="153" y="288"/>
                      <a:pt x="146" y="285"/>
                    </a:cubicBezTo>
                    <a:cubicBezTo>
                      <a:pt x="146" y="285"/>
                      <a:pt x="101" y="263"/>
                      <a:pt x="79" y="263"/>
                    </a:cubicBezTo>
                    <a:cubicBezTo>
                      <a:pt x="35" y="263"/>
                      <a:pt x="0" y="302"/>
                      <a:pt x="0" y="351"/>
                    </a:cubicBezTo>
                    <a:cubicBezTo>
                      <a:pt x="0" y="399"/>
                      <a:pt x="35" y="439"/>
                      <a:pt x="79" y="439"/>
                    </a:cubicBezTo>
                    <a:cubicBezTo>
                      <a:pt x="101" y="439"/>
                      <a:pt x="146" y="417"/>
                      <a:pt x="146" y="417"/>
                    </a:cubicBezTo>
                    <a:cubicBezTo>
                      <a:pt x="153" y="413"/>
                      <a:pt x="159" y="412"/>
                      <a:pt x="165" y="412"/>
                    </a:cubicBezTo>
                    <a:cubicBezTo>
                      <a:pt x="181" y="412"/>
                      <a:pt x="193" y="425"/>
                      <a:pt x="196" y="446"/>
                    </a:cubicBezTo>
                    <a:cubicBezTo>
                      <a:pt x="196" y="446"/>
                      <a:pt x="196" y="446"/>
                      <a:pt x="196" y="446"/>
                    </a:cubicBezTo>
                    <a:cubicBezTo>
                      <a:pt x="196" y="447"/>
                      <a:pt x="196" y="447"/>
                      <a:pt x="196" y="448"/>
                    </a:cubicBezTo>
                    <a:cubicBezTo>
                      <a:pt x="196" y="447"/>
                      <a:pt x="196" y="447"/>
                      <a:pt x="196" y="446"/>
                    </a:cubicBezTo>
                    <a:cubicBezTo>
                      <a:pt x="196" y="446"/>
                      <a:pt x="196" y="446"/>
                      <a:pt x="196" y="446"/>
                    </a:cubicBezTo>
                    <a:cubicBezTo>
                      <a:pt x="196" y="446"/>
                      <a:pt x="196" y="446"/>
                      <a:pt x="196" y="446"/>
                    </a:cubicBezTo>
                    <a:cubicBezTo>
                      <a:pt x="196" y="448"/>
                      <a:pt x="196" y="450"/>
                      <a:pt x="196" y="453"/>
                    </a:cubicBezTo>
                    <a:cubicBezTo>
                      <a:pt x="196" y="720"/>
                      <a:pt x="196" y="720"/>
                      <a:pt x="196" y="720"/>
                    </a:cubicBezTo>
                    <a:cubicBezTo>
                      <a:pt x="200" y="720"/>
                      <a:pt x="246" y="719"/>
                      <a:pt x="250" y="719"/>
                    </a:cubicBezTo>
                    <a:cubicBezTo>
                      <a:pt x="354" y="719"/>
                      <a:pt x="354" y="719"/>
                      <a:pt x="354" y="719"/>
                    </a:cubicBezTo>
                    <a:cubicBezTo>
                      <a:pt x="354" y="719"/>
                      <a:pt x="354" y="719"/>
                      <a:pt x="354" y="719"/>
                    </a:cubicBezTo>
                    <a:cubicBezTo>
                      <a:pt x="462" y="719"/>
                      <a:pt x="462" y="719"/>
                      <a:pt x="462" y="719"/>
                    </a:cubicBezTo>
                    <a:cubicBezTo>
                      <a:pt x="462" y="719"/>
                      <a:pt x="628" y="719"/>
                      <a:pt x="661" y="719"/>
                    </a:cubicBezTo>
                    <a:cubicBezTo>
                      <a:pt x="661" y="719"/>
                      <a:pt x="661" y="719"/>
                      <a:pt x="661" y="719"/>
                    </a:cubicBezTo>
                    <a:cubicBezTo>
                      <a:pt x="661" y="719"/>
                      <a:pt x="661" y="719"/>
                      <a:pt x="661" y="719"/>
                    </a:cubicBezTo>
                    <a:cubicBezTo>
                      <a:pt x="664" y="719"/>
                      <a:pt x="666" y="719"/>
                      <a:pt x="667" y="719"/>
                    </a:cubicBezTo>
                    <a:cubicBezTo>
                      <a:pt x="872" y="719"/>
                      <a:pt x="872" y="719"/>
                      <a:pt x="872" y="719"/>
                    </a:cubicBezTo>
                    <a:cubicBezTo>
                      <a:pt x="888" y="719"/>
                      <a:pt x="916" y="719"/>
                      <a:pt x="916" y="719"/>
                    </a:cubicBezTo>
                    <a:cubicBezTo>
                      <a:pt x="916" y="452"/>
                      <a:pt x="916" y="452"/>
                      <a:pt x="916" y="452"/>
                    </a:cubicBezTo>
                    <a:cubicBezTo>
                      <a:pt x="916" y="450"/>
                      <a:pt x="915" y="448"/>
                      <a:pt x="916" y="448"/>
                    </a:cubicBezTo>
                    <a:cubicBezTo>
                      <a:pt x="916" y="448"/>
                      <a:pt x="916" y="448"/>
                      <a:pt x="916" y="448"/>
                    </a:cubicBezTo>
                    <a:cubicBezTo>
                      <a:pt x="918" y="418"/>
                      <a:pt x="916" y="248"/>
                      <a:pt x="916" y="248"/>
                    </a:cubicBezTo>
                    <a:cubicBezTo>
                      <a:pt x="916" y="0"/>
                      <a:pt x="916" y="0"/>
                      <a:pt x="916" y="0"/>
                    </a:cubicBezTo>
                    <a:cubicBezTo>
                      <a:pt x="758" y="0"/>
                      <a:pt x="758" y="0"/>
                      <a:pt x="758" y="0"/>
                    </a:cubicBezTo>
                    <a:cubicBezTo>
                      <a:pt x="668" y="0"/>
                      <a:pt x="668" y="0"/>
                      <a:pt x="668" y="0"/>
                    </a:cubicBezTo>
                    <a:cubicBezTo>
                      <a:pt x="663" y="0"/>
                      <a:pt x="663" y="0"/>
                      <a:pt x="663" y="0"/>
                    </a:cubicBezTo>
                    <a:cubicBezTo>
                      <a:pt x="662" y="0"/>
                      <a:pt x="662" y="0"/>
                      <a:pt x="661" y="0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4329332" y="4630849"/>
                <a:ext cx="1164591" cy="914069"/>
              </a:xfrm>
              <a:custGeom>
                <a:avLst/>
                <a:gdLst>
                  <a:gd name="T0" fmla="*/ 256 w 917"/>
                  <a:gd name="T1" fmla="*/ 0 h 720"/>
                  <a:gd name="T2" fmla="*/ 254 w 917"/>
                  <a:gd name="T3" fmla="*/ 0 h 720"/>
                  <a:gd name="T4" fmla="*/ 249 w 917"/>
                  <a:gd name="T5" fmla="*/ 0 h 720"/>
                  <a:gd name="T6" fmla="*/ 160 w 917"/>
                  <a:gd name="T7" fmla="*/ 0 h 720"/>
                  <a:gd name="T8" fmla="*/ 2 w 917"/>
                  <a:gd name="T9" fmla="*/ 0 h 720"/>
                  <a:gd name="T10" fmla="*/ 2 w 917"/>
                  <a:gd name="T11" fmla="*/ 248 h 720"/>
                  <a:gd name="T12" fmla="*/ 2 w 917"/>
                  <a:gd name="T13" fmla="*/ 448 h 720"/>
                  <a:gd name="T14" fmla="*/ 2 w 917"/>
                  <a:gd name="T15" fmla="*/ 448 h 720"/>
                  <a:gd name="T16" fmla="*/ 2 w 917"/>
                  <a:gd name="T17" fmla="*/ 452 h 720"/>
                  <a:gd name="T18" fmla="*/ 2 w 917"/>
                  <a:gd name="T19" fmla="*/ 719 h 720"/>
                  <a:gd name="T20" fmla="*/ 46 w 917"/>
                  <a:gd name="T21" fmla="*/ 719 h 720"/>
                  <a:gd name="T22" fmla="*/ 251 w 917"/>
                  <a:gd name="T23" fmla="*/ 719 h 720"/>
                  <a:gd name="T24" fmla="*/ 256 w 917"/>
                  <a:gd name="T25" fmla="*/ 719 h 720"/>
                  <a:gd name="T26" fmla="*/ 256 w 917"/>
                  <a:gd name="T27" fmla="*/ 719 h 720"/>
                  <a:gd name="T28" fmla="*/ 256 w 917"/>
                  <a:gd name="T29" fmla="*/ 719 h 720"/>
                  <a:gd name="T30" fmla="*/ 455 w 917"/>
                  <a:gd name="T31" fmla="*/ 719 h 720"/>
                  <a:gd name="T32" fmla="*/ 563 w 917"/>
                  <a:gd name="T33" fmla="*/ 719 h 720"/>
                  <a:gd name="T34" fmla="*/ 563 w 917"/>
                  <a:gd name="T35" fmla="*/ 719 h 720"/>
                  <a:gd name="T36" fmla="*/ 667 w 917"/>
                  <a:gd name="T37" fmla="*/ 719 h 720"/>
                  <a:gd name="T38" fmla="*/ 721 w 917"/>
                  <a:gd name="T39" fmla="*/ 720 h 720"/>
                  <a:gd name="T40" fmla="*/ 721 w 917"/>
                  <a:gd name="T41" fmla="*/ 453 h 720"/>
                  <a:gd name="T42" fmla="*/ 721 w 917"/>
                  <a:gd name="T43" fmla="*/ 446 h 720"/>
                  <a:gd name="T44" fmla="*/ 721 w 917"/>
                  <a:gd name="T45" fmla="*/ 446 h 720"/>
                  <a:gd name="T46" fmla="*/ 721 w 917"/>
                  <a:gd name="T47" fmla="*/ 446 h 720"/>
                  <a:gd name="T48" fmla="*/ 722 w 917"/>
                  <a:gd name="T49" fmla="*/ 448 h 720"/>
                  <a:gd name="T50" fmla="*/ 722 w 917"/>
                  <a:gd name="T51" fmla="*/ 446 h 720"/>
                  <a:gd name="T52" fmla="*/ 722 w 917"/>
                  <a:gd name="T53" fmla="*/ 446 h 720"/>
                  <a:gd name="T54" fmla="*/ 722 w 917"/>
                  <a:gd name="T55" fmla="*/ 446 h 720"/>
                  <a:gd name="T56" fmla="*/ 753 w 917"/>
                  <a:gd name="T57" fmla="*/ 412 h 720"/>
                  <a:gd name="T58" fmla="*/ 771 w 917"/>
                  <a:gd name="T59" fmla="*/ 417 h 720"/>
                  <a:gd name="T60" fmla="*/ 839 w 917"/>
                  <a:gd name="T61" fmla="*/ 439 h 720"/>
                  <a:gd name="T62" fmla="*/ 917 w 917"/>
                  <a:gd name="T63" fmla="*/ 351 h 720"/>
                  <a:gd name="T64" fmla="*/ 839 w 917"/>
                  <a:gd name="T65" fmla="*/ 263 h 720"/>
                  <a:gd name="T66" fmla="*/ 771 w 917"/>
                  <a:gd name="T67" fmla="*/ 285 h 720"/>
                  <a:gd name="T68" fmla="*/ 753 w 917"/>
                  <a:gd name="T69" fmla="*/ 289 h 720"/>
                  <a:gd name="T70" fmla="*/ 722 w 917"/>
                  <a:gd name="T71" fmla="*/ 253 h 720"/>
                  <a:gd name="T72" fmla="*/ 721 w 917"/>
                  <a:gd name="T73" fmla="*/ 253 h 720"/>
                  <a:gd name="T74" fmla="*/ 721 w 917"/>
                  <a:gd name="T75" fmla="*/ 248 h 720"/>
                  <a:gd name="T76" fmla="*/ 721 w 917"/>
                  <a:gd name="T77" fmla="*/ 0 h 720"/>
                  <a:gd name="T78" fmla="*/ 674 w 917"/>
                  <a:gd name="T79" fmla="*/ 0 h 720"/>
                  <a:gd name="T80" fmla="*/ 674 w 917"/>
                  <a:gd name="T81" fmla="*/ 0 h 720"/>
                  <a:gd name="T82" fmla="*/ 454 w 917"/>
                  <a:gd name="T83" fmla="*/ 0 h 720"/>
                  <a:gd name="T84" fmla="*/ 447 w 917"/>
                  <a:gd name="T85" fmla="*/ 0 h 720"/>
                  <a:gd name="T86" fmla="*/ 449 w 917"/>
                  <a:gd name="T87" fmla="*/ 0 h 720"/>
                  <a:gd name="T88" fmla="*/ 448 w 917"/>
                  <a:gd name="T89" fmla="*/ 0 h 720"/>
                  <a:gd name="T90" fmla="*/ 450 w 917"/>
                  <a:gd name="T91" fmla="*/ 0 h 720"/>
                  <a:gd name="T92" fmla="*/ 449 w 917"/>
                  <a:gd name="T93" fmla="*/ 0 h 720"/>
                  <a:gd name="T94" fmla="*/ 419 w 917"/>
                  <a:gd name="T95" fmla="*/ 49 h 720"/>
                  <a:gd name="T96" fmla="*/ 441 w 917"/>
                  <a:gd name="T97" fmla="*/ 117 h 720"/>
                  <a:gd name="T98" fmla="*/ 353 w 917"/>
                  <a:gd name="T99" fmla="*/ 196 h 720"/>
                  <a:gd name="T100" fmla="*/ 265 w 917"/>
                  <a:gd name="T101" fmla="*/ 117 h 720"/>
                  <a:gd name="T102" fmla="*/ 287 w 917"/>
                  <a:gd name="T103" fmla="*/ 49 h 720"/>
                  <a:gd name="T104" fmla="*/ 256 w 917"/>
                  <a:gd name="T105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17" h="720">
                    <a:moveTo>
                      <a:pt x="256" y="0"/>
                    </a:moveTo>
                    <a:cubicBezTo>
                      <a:pt x="255" y="0"/>
                      <a:pt x="255" y="0"/>
                      <a:pt x="254" y="0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248"/>
                      <a:pt x="2" y="248"/>
                      <a:pt x="2" y="248"/>
                    </a:cubicBezTo>
                    <a:cubicBezTo>
                      <a:pt x="2" y="248"/>
                      <a:pt x="0" y="418"/>
                      <a:pt x="2" y="448"/>
                    </a:cubicBezTo>
                    <a:cubicBezTo>
                      <a:pt x="2" y="448"/>
                      <a:pt x="2" y="448"/>
                      <a:pt x="2" y="448"/>
                    </a:cubicBezTo>
                    <a:cubicBezTo>
                      <a:pt x="2" y="448"/>
                      <a:pt x="2" y="450"/>
                      <a:pt x="2" y="452"/>
                    </a:cubicBezTo>
                    <a:cubicBezTo>
                      <a:pt x="2" y="719"/>
                      <a:pt x="2" y="719"/>
                      <a:pt x="2" y="719"/>
                    </a:cubicBezTo>
                    <a:cubicBezTo>
                      <a:pt x="2" y="719"/>
                      <a:pt x="30" y="719"/>
                      <a:pt x="46" y="719"/>
                    </a:cubicBezTo>
                    <a:cubicBezTo>
                      <a:pt x="251" y="719"/>
                      <a:pt x="251" y="719"/>
                      <a:pt x="251" y="719"/>
                    </a:cubicBezTo>
                    <a:cubicBezTo>
                      <a:pt x="251" y="719"/>
                      <a:pt x="253" y="719"/>
                      <a:pt x="256" y="719"/>
                    </a:cubicBezTo>
                    <a:cubicBezTo>
                      <a:pt x="256" y="719"/>
                      <a:pt x="256" y="719"/>
                      <a:pt x="256" y="719"/>
                    </a:cubicBezTo>
                    <a:cubicBezTo>
                      <a:pt x="256" y="719"/>
                      <a:pt x="256" y="719"/>
                      <a:pt x="256" y="719"/>
                    </a:cubicBezTo>
                    <a:cubicBezTo>
                      <a:pt x="290" y="719"/>
                      <a:pt x="455" y="719"/>
                      <a:pt x="455" y="719"/>
                    </a:cubicBezTo>
                    <a:cubicBezTo>
                      <a:pt x="563" y="719"/>
                      <a:pt x="563" y="719"/>
                      <a:pt x="563" y="719"/>
                    </a:cubicBezTo>
                    <a:cubicBezTo>
                      <a:pt x="563" y="719"/>
                      <a:pt x="563" y="719"/>
                      <a:pt x="563" y="719"/>
                    </a:cubicBezTo>
                    <a:cubicBezTo>
                      <a:pt x="667" y="719"/>
                      <a:pt x="667" y="719"/>
                      <a:pt x="667" y="719"/>
                    </a:cubicBezTo>
                    <a:cubicBezTo>
                      <a:pt x="671" y="719"/>
                      <a:pt x="718" y="720"/>
                      <a:pt x="721" y="720"/>
                    </a:cubicBezTo>
                    <a:cubicBezTo>
                      <a:pt x="721" y="453"/>
                      <a:pt x="721" y="453"/>
                      <a:pt x="721" y="453"/>
                    </a:cubicBezTo>
                    <a:cubicBezTo>
                      <a:pt x="721" y="450"/>
                      <a:pt x="721" y="448"/>
                      <a:pt x="721" y="446"/>
                    </a:cubicBezTo>
                    <a:cubicBezTo>
                      <a:pt x="721" y="446"/>
                      <a:pt x="721" y="446"/>
                      <a:pt x="721" y="446"/>
                    </a:cubicBezTo>
                    <a:cubicBezTo>
                      <a:pt x="721" y="446"/>
                      <a:pt x="721" y="446"/>
                      <a:pt x="721" y="446"/>
                    </a:cubicBezTo>
                    <a:cubicBezTo>
                      <a:pt x="721" y="447"/>
                      <a:pt x="721" y="447"/>
                      <a:pt x="722" y="448"/>
                    </a:cubicBezTo>
                    <a:cubicBezTo>
                      <a:pt x="722" y="447"/>
                      <a:pt x="722" y="447"/>
                      <a:pt x="722" y="446"/>
                    </a:cubicBezTo>
                    <a:cubicBezTo>
                      <a:pt x="722" y="446"/>
                      <a:pt x="722" y="446"/>
                      <a:pt x="722" y="446"/>
                    </a:cubicBezTo>
                    <a:cubicBezTo>
                      <a:pt x="722" y="446"/>
                      <a:pt x="722" y="446"/>
                      <a:pt x="722" y="446"/>
                    </a:cubicBezTo>
                    <a:cubicBezTo>
                      <a:pt x="724" y="425"/>
                      <a:pt x="736" y="412"/>
                      <a:pt x="753" y="412"/>
                    </a:cubicBezTo>
                    <a:cubicBezTo>
                      <a:pt x="758" y="412"/>
                      <a:pt x="765" y="413"/>
                      <a:pt x="771" y="417"/>
                    </a:cubicBezTo>
                    <a:cubicBezTo>
                      <a:pt x="771" y="417"/>
                      <a:pt x="816" y="439"/>
                      <a:pt x="839" y="439"/>
                    </a:cubicBezTo>
                    <a:cubicBezTo>
                      <a:pt x="882" y="439"/>
                      <a:pt x="917" y="399"/>
                      <a:pt x="917" y="351"/>
                    </a:cubicBezTo>
                    <a:cubicBezTo>
                      <a:pt x="917" y="302"/>
                      <a:pt x="882" y="263"/>
                      <a:pt x="839" y="263"/>
                    </a:cubicBezTo>
                    <a:cubicBezTo>
                      <a:pt x="816" y="263"/>
                      <a:pt x="771" y="285"/>
                      <a:pt x="771" y="285"/>
                    </a:cubicBezTo>
                    <a:cubicBezTo>
                      <a:pt x="765" y="288"/>
                      <a:pt x="758" y="289"/>
                      <a:pt x="753" y="289"/>
                    </a:cubicBezTo>
                    <a:cubicBezTo>
                      <a:pt x="736" y="289"/>
                      <a:pt x="723" y="276"/>
                      <a:pt x="722" y="253"/>
                    </a:cubicBezTo>
                    <a:cubicBezTo>
                      <a:pt x="721" y="253"/>
                      <a:pt x="721" y="253"/>
                      <a:pt x="721" y="253"/>
                    </a:cubicBezTo>
                    <a:cubicBezTo>
                      <a:pt x="721" y="248"/>
                      <a:pt x="721" y="248"/>
                      <a:pt x="721" y="248"/>
                    </a:cubicBezTo>
                    <a:cubicBezTo>
                      <a:pt x="721" y="0"/>
                      <a:pt x="721" y="0"/>
                      <a:pt x="721" y="0"/>
                    </a:cubicBezTo>
                    <a:cubicBezTo>
                      <a:pt x="674" y="0"/>
                      <a:pt x="674" y="0"/>
                      <a:pt x="674" y="0"/>
                    </a:cubicBezTo>
                    <a:cubicBezTo>
                      <a:pt x="674" y="0"/>
                      <a:pt x="674" y="0"/>
                      <a:pt x="674" y="0"/>
                    </a:cubicBezTo>
                    <a:cubicBezTo>
                      <a:pt x="454" y="0"/>
                      <a:pt x="454" y="0"/>
                      <a:pt x="454" y="0"/>
                    </a:cubicBezTo>
                    <a:cubicBezTo>
                      <a:pt x="451" y="0"/>
                      <a:pt x="449" y="0"/>
                      <a:pt x="447" y="0"/>
                    </a:cubicBezTo>
                    <a:cubicBezTo>
                      <a:pt x="448" y="0"/>
                      <a:pt x="448" y="0"/>
                      <a:pt x="449" y="0"/>
                    </a:cubicBezTo>
                    <a:cubicBezTo>
                      <a:pt x="449" y="0"/>
                      <a:pt x="448" y="0"/>
                      <a:pt x="448" y="0"/>
                    </a:cubicBezTo>
                    <a:cubicBezTo>
                      <a:pt x="449" y="0"/>
                      <a:pt x="449" y="0"/>
                      <a:pt x="450" y="0"/>
                    </a:cubicBezTo>
                    <a:cubicBezTo>
                      <a:pt x="450" y="0"/>
                      <a:pt x="449" y="0"/>
                      <a:pt x="449" y="0"/>
                    </a:cubicBezTo>
                    <a:cubicBezTo>
                      <a:pt x="420" y="2"/>
                      <a:pt x="406" y="24"/>
                      <a:pt x="419" y="49"/>
                    </a:cubicBezTo>
                    <a:cubicBezTo>
                      <a:pt x="419" y="49"/>
                      <a:pt x="441" y="94"/>
                      <a:pt x="441" y="117"/>
                    </a:cubicBezTo>
                    <a:cubicBezTo>
                      <a:pt x="441" y="160"/>
                      <a:pt x="401" y="196"/>
                      <a:pt x="353" y="196"/>
                    </a:cubicBezTo>
                    <a:cubicBezTo>
                      <a:pt x="304" y="196"/>
                      <a:pt x="265" y="160"/>
                      <a:pt x="265" y="117"/>
                    </a:cubicBezTo>
                    <a:cubicBezTo>
                      <a:pt x="265" y="94"/>
                      <a:pt x="287" y="49"/>
                      <a:pt x="287" y="49"/>
                    </a:cubicBezTo>
                    <a:cubicBezTo>
                      <a:pt x="299" y="24"/>
                      <a:pt x="286" y="2"/>
                      <a:pt x="256" y="0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" name="AutoShape 124"/>
            <p:cNvSpPr>
              <a:spLocks noChangeAspect="1"/>
            </p:cNvSpPr>
            <p:nvPr/>
          </p:nvSpPr>
          <p:spPr bwMode="auto">
            <a:xfrm>
              <a:off x="4582257" y="2162537"/>
              <a:ext cx="413685" cy="33062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013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5" name="AutoShape 84"/>
            <p:cNvSpPr>
              <a:spLocks noChangeAspect="1"/>
            </p:cNvSpPr>
            <p:nvPr/>
          </p:nvSpPr>
          <p:spPr bwMode="auto">
            <a:xfrm>
              <a:off x="7260165" y="4985541"/>
              <a:ext cx="332105" cy="33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013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6" name="Freeform 16"/>
            <p:cNvSpPr>
              <a:spLocks noChangeAspect="1" noChangeArrowheads="1"/>
            </p:cNvSpPr>
            <p:nvPr/>
          </p:nvSpPr>
          <p:spPr bwMode="auto">
            <a:xfrm>
              <a:off x="5976105" y="2095116"/>
              <a:ext cx="261548" cy="410861"/>
            </a:xfrm>
            <a:custGeom>
              <a:avLst/>
              <a:gdLst>
                <a:gd name="T0" fmla="*/ 406 w 657"/>
                <a:gd name="T1" fmla="*/ 947 h 1032"/>
                <a:gd name="T2" fmla="*/ 333 w 657"/>
                <a:gd name="T3" fmla="*/ 1031 h 1032"/>
                <a:gd name="T4" fmla="*/ 250 w 657"/>
                <a:gd name="T5" fmla="*/ 947 h 1032"/>
                <a:gd name="T6" fmla="*/ 448 w 657"/>
                <a:gd name="T7" fmla="*/ 916 h 1032"/>
                <a:gd name="T8" fmla="*/ 198 w 657"/>
                <a:gd name="T9" fmla="*/ 833 h 1032"/>
                <a:gd name="T10" fmla="*/ 656 w 657"/>
                <a:gd name="T11" fmla="*/ 333 h 1032"/>
                <a:gd name="T12" fmla="*/ 562 w 657"/>
                <a:gd name="T13" fmla="*/ 562 h 1032"/>
                <a:gd name="T14" fmla="*/ 531 w 657"/>
                <a:gd name="T15" fmla="*/ 635 h 1032"/>
                <a:gd name="T16" fmla="*/ 500 w 657"/>
                <a:gd name="T17" fmla="*/ 708 h 1032"/>
                <a:gd name="T18" fmla="*/ 500 w 657"/>
                <a:gd name="T19" fmla="*/ 729 h 1032"/>
                <a:gd name="T20" fmla="*/ 166 w 657"/>
                <a:gd name="T21" fmla="*/ 791 h 1032"/>
                <a:gd name="T22" fmla="*/ 156 w 657"/>
                <a:gd name="T23" fmla="*/ 708 h 1032"/>
                <a:gd name="T24" fmla="*/ 135 w 657"/>
                <a:gd name="T25" fmla="*/ 635 h 1032"/>
                <a:gd name="T26" fmla="*/ 93 w 657"/>
                <a:gd name="T27" fmla="*/ 552 h 1032"/>
                <a:gd name="T28" fmla="*/ 0 w 657"/>
                <a:gd name="T29" fmla="*/ 333 h 1032"/>
                <a:gd name="T30" fmla="*/ 333 w 657"/>
                <a:gd name="T31" fmla="*/ 0 h 1032"/>
                <a:gd name="T32" fmla="*/ 656 w 657"/>
                <a:gd name="T33" fmla="*/ 333 h 1032"/>
                <a:gd name="T34" fmla="*/ 510 w 657"/>
                <a:gd name="T35" fmla="*/ 156 h 1032"/>
                <a:gd name="T36" fmla="*/ 156 w 657"/>
                <a:gd name="T37" fmla="*/ 156 h 1032"/>
                <a:gd name="T38" fmla="*/ 146 w 657"/>
                <a:gd name="T39" fmla="*/ 499 h 1032"/>
                <a:gd name="T40" fmla="*/ 166 w 657"/>
                <a:gd name="T41" fmla="*/ 541 h 1032"/>
                <a:gd name="T42" fmla="*/ 229 w 657"/>
                <a:gd name="T43" fmla="*/ 666 h 1032"/>
                <a:gd name="T44" fmla="*/ 427 w 657"/>
                <a:gd name="T45" fmla="*/ 718 h 1032"/>
                <a:gd name="T46" fmla="*/ 458 w 657"/>
                <a:gd name="T47" fmla="*/ 604 h 1032"/>
                <a:gd name="T48" fmla="*/ 510 w 657"/>
                <a:gd name="T49" fmla="*/ 520 h 1032"/>
                <a:gd name="T50" fmla="*/ 583 w 657"/>
                <a:gd name="T51" fmla="*/ 333 h 1032"/>
                <a:gd name="T52" fmla="*/ 354 w 657"/>
                <a:gd name="T53" fmla="*/ 354 h 1032"/>
                <a:gd name="T54" fmla="*/ 302 w 657"/>
                <a:gd name="T55" fmla="*/ 354 h 1032"/>
                <a:gd name="T56" fmla="*/ 239 w 657"/>
                <a:gd name="T57" fmla="*/ 354 h 1032"/>
                <a:gd name="T58" fmla="*/ 250 w 657"/>
                <a:gd name="T59" fmla="*/ 499 h 1032"/>
                <a:gd name="T60" fmla="*/ 302 w 657"/>
                <a:gd name="T61" fmla="*/ 499 h 1032"/>
                <a:gd name="T62" fmla="*/ 364 w 657"/>
                <a:gd name="T63" fmla="*/ 499 h 1032"/>
                <a:gd name="T64" fmla="*/ 416 w 657"/>
                <a:gd name="T65" fmla="*/ 499 h 1032"/>
                <a:gd name="T66" fmla="*/ 427 w 657"/>
                <a:gd name="T67" fmla="*/ 354 h 1032"/>
                <a:gd name="T68" fmla="*/ 385 w 657"/>
                <a:gd name="T69" fmla="*/ 416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7" h="1032">
                  <a:moveTo>
                    <a:pt x="250" y="947"/>
                  </a:moveTo>
                  <a:cubicBezTo>
                    <a:pt x="406" y="947"/>
                    <a:pt x="406" y="947"/>
                    <a:pt x="406" y="947"/>
                  </a:cubicBezTo>
                  <a:cubicBezTo>
                    <a:pt x="406" y="968"/>
                    <a:pt x="396" y="989"/>
                    <a:pt x="385" y="1010"/>
                  </a:cubicBezTo>
                  <a:cubicBezTo>
                    <a:pt x="364" y="1020"/>
                    <a:pt x="354" y="1031"/>
                    <a:pt x="333" y="1031"/>
                  </a:cubicBezTo>
                  <a:cubicBezTo>
                    <a:pt x="312" y="1031"/>
                    <a:pt x="291" y="1020"/>
                    <a:pt x="281" y="1010"/>
                  </a:cubicBezTo>
                  <a:cubicBezTo>
                    <a:pt x="260" y="989"/>
                    <a:pt x="250" y="968"/>
                    <a:pt x="250" y="947"/>
                  </a:cubicBezTo>
                  <a:close/>
                  <a:moveTo>
                    <a:pt x="208" y="916"/>
                  </a:moveTo>
                  <a:cubicBezTo>
                    <a:pt x="448" y="916"/>
                    <a:pt x="448" y="916"/>
                    <a:pt x="448" y="916"/>
                  </a:cubicBezTo>
                  <a:cubicBezTo>
                    <a:pt x="458" y="833"/>
                    <a:pt x="458" y="833"/>
                    <a:pt x="458" y="833"/>
                  </a:cubicBezTo>
                  <a:cubicBezTo>
                    <a:pt x="198" y="833"/>
                    <a:pt x="198" y="833"/>
                    <a:pt x="198" y="833"/>
                  </a:cubicBezTo>
                  <a:lnTo>
                    <a:pt x="208" y="916"/>
                  </a:lnTo>
                  <a:close/>
                  <a:moveTo>
                    <a:pt x="656" y="333"/>
                  </a:moveTo>
                  <a:cubicBezTo>
                    <a:pt x="656" y="416"/>
                    <a:pt x="625" y="489"/>
                    <a:pt x="573" y="552"/>
                  </a:cubicBezTo>
                  <a:lnTo>
                    <a:pt x="562" y="562"/>
                  </a:lnTo>
                  <a:cubicBezTo>
                    <a:pt x="562" y="562"/>
                    <a:pt x="562" y="572"/>
                    <a:pt x="552" y="572"/>
                  </a:cubicBezTo>
                  <a:cubicBezTo>
                    <a:pt x="541" y="593"/>
                    <a:pt x="541" y="614"/>
                    <a:pt x="531" y="635"/>
                  </a:cubicBezTo>
                  <a:cubicBezTo>
                    <a:pt x="521" y="656"/>
                    <a:pt x="510" y="677"/>
                    <a:pt x="510" y="697"/>
                  </a:cubicBezTo>
                  <a:cubicBezTo>
                    <a:pt x="500" y="697"/>
                    <a:pt x="500" y="697"/>
                    <a:pt x="500" y="708"/>
                  </a:cubicBezTo>
                  <a:lnTo>
                    <a:pt x="500" y="718"/>
                  </a:lnTo>
                  <a:cubicBezTo>
                    <a:pt x="500" y="729"/>
                    <a:pt x="500" y="729"/>
                    <a:pt x="500" y="729"/>
                  </a:cubicBezTo>
                  <a:cubicBezTo>
                    <a:pt x="500" y="791"/>
                    <a:pt x="500" y="791"/>
                    <a:pt x="500" y="791"/>
                  </a:cubicBezTo>
                  <a:cubicBezTo>
                    <a:pt x="166" y="791"/>
                    <a:pt x="166" y="791"/>
                    <a:pt x="166" y="791"/>
                  </a:cubicBezTo>
                  <a:cubicBezTo>
                    <a:pt x="166" y="729"/>
                    <a:pt x="166" y="729"/>
                    <a:pt x="166" y="729"/>
                  </a:cubicBezTo>
                  <a:cubicBezTo>
                    <a:pt x="166" y="718"/>
                    <a:pt x="156" y="718"/>
                    <a:pt x="156" y="708"/>
                  </a:cubicBezTo>
                  <a:lnTo>
                    <a:pt x="156" y="697"/>
                  </a:lnTo>
                  <a:cubicBezTo>
                    <a:pt x="146" y="677"/>
                    <a:pt x="146" y="656"/>
                    <a:pt x="135" y="635"/>
                  </a:cubicBezTo>
                  <a:cubicBezTo>
                    <a:pt x="125" y="614"/>
                    <a:pt x="114" y="593"/>
                    <a:pt x="104" y="572"/>
                  </a:cubicBezTo>
                  <a:cubicBezTo>
                    <a:pt x="93" y="562"/>
                    <a:pt x="93" y="562"/>
                    <a:pt x="93" y="552"/>
                  </a:cubicBezTo>
                  <a:lnTo>
                    <a:pt x="83" y="552"/>
                  </a:lnTo>
                  <a:cubicBezTo>
                    <a:pt x="31" y="489"/>
                    <a:pt x="0" y="416"/>
                    <a:pt x="0" y="333"/>
                  </a:cubicBezTo>
                  <a:cubicBezTo>
                    <a:pt x="0" y="239"/>
                    <a:pt x="31" y="166"/>
                    <a:pt x="104" y="104"/>
                  </a:cubicBezTo>
                  <a:cubicBezTo>
                    <a:pt x="166" y="31"/>
                    <a:pt x="239" y="0"/>
                    <a:pt x="333" y="0"/>
                  </a:cubicBezTo>
                  <a:cubicBezTo>
                    <a:pt x="416" y="0"/>
                    <a:pt x="500" y="31"/>
                    <a:pt x="562" y="104"/>
                  </a:cubicBezTo>
                  <a:cubicBezTo>
                    <a:pt x="625" y="166"/>
                    <a:pt x="656" y="239"/>
                    <a:pt x="656" y="333"/>
                  </a:cubicBezTo>
                  <a:close/>
                  <a:moveTo>
                    <a:pt x="583" y="333"/>
                  </a:moveTo>
                  <a:cubicBezTo>
                    <a:pt x="583" y="260"/>
                    <a:pt x="562" y="198"/>
                    <a:pt x="510" y="156"/>
                  </a:cubicBezTo>
                  <a:cubicBezTo>
                    <a:pt x="458" y="104"/>
                    <a:pt x="396" y="83"/>
                    <a:pt x="333" y="83"/>
                  </a:cubicBezTo>
                  <a:cubicBezTo>
                    <a:pt x="260" y="83"/>
                    <a:pt x="198" y="104"/>
                    <a:pt x="156" y="156"/>
                  </a:cubicBezTo>
                  <a:cubicBezTo>
                    <a:pt x="104" y="198"/>
                    <a:pt x="73" y="260"/>
                    <a:pt x="73" y="333"/>
                  </a:cubicBezTo>
                  <a:cubicBezTo>
                    <a:pt x="73" y="396"/>
                    <a:pt x="93" y="448"/>
                    <a:pt x="146" y="499"/>
                  </a:cubicBezTo>
                  <a:cubicBezTo>
                    <a:pt x="146" y="499"/>
                    <a:pt x="146" y="510"/>
                    <a:pt x="156" y="510"/>
                  </a:cubicBezTo>
                  <a:cubicBezTo>
                    <a:pt x="156" y="520"/>
                    <a:pt x="166" y="531"/>
                    <a:pt x="166" y="541"/>
                  </a:cubicBezTo>
                  <a:cubicBezTo>
                    <a:pt x="177" y="562"/>
                    <a:pt x="187" y="583"/>
                    <a:pt x="198" y="604"/>
                  </a:cubicBezTo>
                  <a:cubicBezTo>
                    <a:pt x="208" y="624"/>
                    <a:pt x="218" y="645"/>
                    <a:pt x="229" y="666"/>
                  </a:cubicBezTo>
                  <a:cubicBezTo>
                    <a:pt x="229" y="697"/>
                    <a:pt x="239" y="708"/>
                    <a:pt x="239" y="718"/>
                  </a:cubicBezTo>
                  <a:cubicBezTo>
                    <a:pt x="427" y="718"/>
                    <a:pt x="427" y="718"/>
                    <a:pt x="427" y="718"/>
                  </a:cubicBezTo>
                  <a:cubicBezTo>
                    <a:pt x="427" y="708"/>
                    <a:pt x="427" y="697"/>
                    <a:pt x="437" y="666"/>
                  </a:cubicBezTo>
                  <a:cubicBezTo>
                    <a:pt x="437" y="645"/>
                    <a:pt x="448" y="624"/>
                    <a:pt x="458" y="604"/>
                  </a:cubicBezTo>
                  <a:cubicBezTo>
                    <a:pt x="468" y="583"/>
                    <a:pt x="479" y="562"/>
                    <a:pt x="489" y="541"/>
                  </a:cubicBezTo>
                  <a:cubicBezTo>
                    <a:pt x="489" y="531"/>
                    <a:pt x="500" y="520"/>
                    <a:pt x="510" y="520"/>
                  </a:cubicBezTo>
                  <a:cubicBezTo>
                    <a:pt x="510" y="510"/>
                    <a:pt x="510" y="499"/>
                    <a:pt x="521" y="499"/>
                  </a:cubicBezTo>
                  <a:cubicBezTo>
                    <a:pt x="562" y="448"/>
                    <a:pt x="583" y="396"/>
                    <a:pt x="583" y="333"/>
                  </a:cubicBezTo>
                  <a:close/>
                  <a:moveTo>
                    <a:pt x="385" y="416"/>
                  </a:moveTo>
                  <a:cubicBezTo>
                    <a:pt x="354" y="354"/>
                    <a:pt x="354" y="354"/>
                    <a:pt x="354" y="354"/>
                  </a:cubicBezTo>
                  <a:cubicBezTo>
                    <a:pt x="333" y="302"/>
                    <a:pt x="333" y="302"/>
                    <a:pt x="333" y="302"/>
                  </a:cubicBezTo>
                  <a:cubicBezTo>
                    <a:pt x="302" y="354"/>
                    <a:pt x="302" y="354"/>
                    <a:pt x="302" y="354"/>
                  </a:cubicBezTo>
                  <a:cubicBezTo>
                    <a:pt x="271" y="416"/>
                    <a:pt x="271" y="416"/>
                    <a:pt x="271" y="416"/>
                  </a:cubicBezTo>
                  <a:cubicBezTo>
                    <a:pt x="239" y="354"/>
                    <a:pt x="239" y="354"/>
                    <a:pt x="239" y="354"/>
                  </a:cubicBezTo>
                  <a:cubicBezTo>
                    <a:pt x="187" y="385"/>
                    <a:pt x="187" y="385"/>
                    <a:pt x="187" y="385"/>
                  </a:cubicBezTo>
                  <a:cubicBezTo>
                    <a:pt x="250" y="499"/>
                    <a:pt x="250" y="499"/>
                    <a:pt x="250" y="499"/>
                  </a:cubicBezTo>
                  <a:cubicBezTo>
                    <a:pt x="271" y="552"/>
                    <a:pt x="271" y="552"/>
                    <a:pt x="271" y="552"/>
                  </a:cubicBezTo>
                  <a:cubicBezTo>
                    <a:pt x="302" y="499"/>
                    <a:pt x="302" y="499"/>
                    <a:pt x="302" y="499"/>
                  </a:cubicBezTo>
                  <a:cubicBezTo>
                    <a:pt x="333" y="437"/>
                    <a:pt x="333" y="437"/>
                    <a:pt x="333" y="437"/>
                  </a:cubicBezTo>
                  <a:cubicBezTo>
                    <a:pt x="364" y="499"/>
                    <a:pt x="364" y="499"/>
                    <a:pt x="364" y="499"/>
                  </a:cubicBezTo>
                  <a:cubicBezTo>
                    <a:pt x="385" y="552"/>
                    <a:pt x="385" y="552"/>
                    <a:pt x="385" y="552"/>
                  </a:cubicBezTo>
                  <a:cubicBezTo>
                    <a:pt x="416" y="499"/>
                    <a:pt x="416" y="499"/>
                    <a:pt x="416" y="499"/>
                  </a:cubicBezTo>
                  <a:cubicBezTo>
                    <a:pt x="479" y="385"/>
                    <a:pt x="479" y="385"/>
                    <a:pt x="479" y="385"/>
                  </a:cubicBezTo>
                  <a:cubicBezTo>
                    <a:pt x="427" y="354"/>
                    <a:pt x="427" y="354"/>
                    <a:pt x="427" y="354"/>
                  </a:cubicBezTo>
                  <a:lnTo>
                    <a:pt x="385" y="416"/>
                  </a:lnTo>
                  <a:close/>
                  <a:moveTo>
                    <a:pt x="385" y="416"/>
                  </a:moveTo>
                  <a:lnTo>
                    <a:pt x="385" y="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  <p:sp>
          <p:nvSpPr>
            <p:cNvPr id="47" name="AutoShape 123"/>
            <p:cNvSpPr>
              <a:spLocks noChangeAspect="1"/>
            </p:cNvSpPr>
            <p:nvPr/>
          </p:nvSpPr>
          <p:spPr bwMode="auto">
            <a:xfrm>
              <a:off x="5940208" y="3368680"/>
              <a:ext cx="367003" cy="40380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3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8" name="Freeform 74"/>
            <p:cNvSpPr>
              <a:spLocks noChangeAspect="1" noChangeArrowheads="1"/>
            </p:cNvSpPr>
            <p:nvPr/>
          </p:nvSpPr>
          <p:spPr bwMode="auto">
            <a:xfrm>
              <a:off x="4582257" y="3510209"/>
              <a:ext cx="372367" cy="329811"/>
            </a:xfrm>
            <a:custGeom>
              <a:avLst/>
              <a:gdLst>
                <a:gd name="T0" fmla="*/ 451 w 461"/>
                <a:gd name="T1" fmla="*/ 213 h 409"/>
                <a:gd name="T2" fmla="*/ 451 w 461"/>
                <a:gd name="T3" fmla="*/ 213 h 409"/>
                <a:gd name="T4" fmla="*/ 247 w 461"/>
                <a:gd name="T5" fmla="*/ 17 h 409"/>
                <a:gd name="T6" fmla="*/ 212 w 461"/>
                <a:gd name="T7" fmla="*/ 17 h 409"/>
                <a:gd name="T8" fmla="*/ 9 w 461"/>
                <a:gd name="T9" fmla="*/ 213 h 409"/>
                <a:gd name="T10" fmla="*/ 18 w 461"/>
                <a:gd name="T11" fmla="*/ 230 h 409"/>
                <a:gd name="T12" fmla="*/ 62 w 461"/>
                <a:gd name="T13" fmla="*/ 230 h 409"/>
                <a:gd name="T14" fmla="*/ 62 w 461"/>
                <a:gd name="T15" fmla="*/ 390 h 409"/>
                <a:gd name="T16" fmla="*/ 79 w 461"/>
                <a:gd name="T17" fmla="*/ 408 h 409"/>
                <a:gd name="T18" fmla="*/ 177 w 461"/>
                <a:gd name="T19" fmla="*/ 408 h 409"/>
                <a:gd name="T20" fmla="*/ 177 w 461"/>
                <a:gd name="T21" fmla="*/ 248 h 409"/>
                <a:gd name="T22" fmla="*/ 283 w 461"/>
                <a:gd name="T23" fmla="*/ 248 h 409"/>
                <a:gd name="T24" fmla="*/ 283 w 461"/>
                <a:gd name="T25" fmla="*/ 408 h 409"/>
                <a:gd name="T26" fmla="*/ 381 w 461"/>
                <a:gd name="T27" fmla="*/ 408 h 409"/>
                <a:gd name="T28" fmla="*/ 398 w 461"/>
                <a:gd name="T29" fmla="*/ 390 h 409"/>
                <a:gd name="T30" fmla="*/ 398 w 461"/>
                <a:gd name="T31" fmla="*/ 230 h 409"/>
                <a:gd name="T32" fmla="*/ 443 w 461"/>
                <a:gd name="T33" fmla="*/ 230 h 409"/>
                <a:gd name="T34" fmla="*/ 451 w 461"/>
                <a:gd name="T35" fmla="*/ 21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1" h="409">
                  <a:moveTo>
                    <a:pt x="451" y="213"/>
                  </a:moveTo>
                  <a:lnTo>
                    <a:pt x="451" y="213"/>
                  </a:lnTo>
                  <a:cubicBezTo>
                    <a:pt x="247" y="17"/>
                    <a:pt x="247" y="17"/>
                    <a:pt x="247" y="17"/>
                  </a:cubicBezTo>
                  <a:cubicBezTo>
                    <a:pt x="238" y="0"/>
                    <a:pt x="221" y="0"/>
                    <a:pt x="212" y="1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1"/>
                    <a:pt x="9" y="230"/>
                    <a:pt x="18" y="230"/>
                  </a:cubicBezTo>
                  <a:cubicBezTo>
                    <a:pt x="62" y="230"/>
                    <a:pt x="62" y="230"/>
                    <a:pt x="62" y="230"/>
                  </a:cubicBezTo>
                  <a:cubicBezTo>
                    <a:pt x="62" y="390"/>
                    <a:pt x="62" y="390"/>
                    <a:pt x="62" y="390"/>
                  </a:cubicBezTo>
                  <a:cubicBezTo>
                    <a:pt x="62" y="399"/>
                    <a:pt x="62" y="408"/>
                    <a:pt x="79" y="408"/>
                  </a:cubicBezTo>
                  <a:cubicBezTo>
                    <a:pt x="177" y="408"/>
                    <a:pt x="177" y="408"/>
                    <a:pt x="177" y="40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283" y="248"/>
                    <a:pt x="283" y="248"/>
                    <a:pt x="283" y="248"/>
                  </a:cubicBezTo>
                  <a:cubicBezTo>
                    <a:pt x="283" y="408"/>
                    <a:pt x="283" y="408"/>
                    <a:pt x="283" y="408"/>
                  </a:cubicBezTo>
                  <a:cubicBezTo>
                    <a:pt x="381" y="408"/>
                    <a:pt x="381" y="408"/>
                    <a:pt x="381" y="408"/>
                  </a:cubicBezTo>
                  <a:cubicBezTo>
                    <a:pt x="398" y="408"/>
                    <a:pt x="398" y="399"/>
                    <a:pt x="398" y="390"/>
                  </a:cubicBezTo>
                  <a:cubicBezTo>
                    <a:pt x="398" y="230"/>
                    <a:pt x="398" y="230"/>
                    <a:pt x="398" y="230"/>
                  </a:cubicBezTo>
                  <a:cubicBezTo>
                    <a:pt x="443" y="230"/>
                    <a:pt x="443" y="230"/>
                    <a:pt x="443" y="230"/>
                  </a:cubicBezTo>
                  <a:cubicBezTo>
                    <a:pt x="451" y="230"/>
                    <a:pt x="460" y="221"/>
                    <a:pt x="451" y="2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/>
            </a:p>
          </p:txBody>
        </p:sp>
        <p:sp>
          <p:nvSpPr>
            <p:cNvPr id="49" name="AutoShape 91"/>
            <p:cNvSpPr>
              <a:spLocks noChangeAspect="1"/>
            </p:cNvSpPr>
            <p:nvPr/>
          </p:nvSpPr>
          <p:spPr bwMode="auto">
            <a:xfrm>
              <a:off x="7242931" y="2130656"/>
              <a:ext cx="329461" cy="362502"/>
            </a:xfrm>
            <a:custGeom>
              <a:avLst/>
              <a:gdLst>
                <a:gd name="T0" fmla="+- 0 10795 54"/>
                <a:gd name="T1" fmla="*/ T0 w 21483"/>
                <a:gd name="T2" fmla="*/ 10800 h 21600"/>
                <a:gd name="T3" fmla="+- 0 10795 54"/>
                <a:gd name="T4" fmla="*/ T3 w 21483"/>
                <a:gd name="T5" fmla="*/ 10800 h 21600"/>
                <a:gd name="T6" fmla="+- 0 10795 54"/>
                <a:gd name="T7" fmla="*/ T6 w 21483"/>
                <a:gd name="T8" fmla="*/ 10800 h 21600"/>
                <a:gd name="T9" fmla="+- 0 10795 54"/>
                <a:gd name="T10" fmla="*/ T9 w 2148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83" h="21600">
                  <a:moveTo>
                    <a:pt x="20490" y="581"/>
                  </a:moveTo>
                  <a:cubicBezTo>
                    <a:pt x="20984" y="1781"/>
                    <a:pt x="21295" y="3048"/>
                    <a:pt x="21421" y="4387"/>
                  </a:cubicBezTo>
                  <a:cubicBezTo>
                    <a:pt x="21545" y="5722"/>
                    <a:pt x="21482" y="7179"/>
                    <a:pt x="21220" y="8744"/>
                  </a:cubicBezTo>
                  <a:cubicBezTo>
                    <a:pt x="20549" y="13134"/>
                    <a:pt x="18385" y="16469"/>
                    <a:pt x="14732" y="18748"/>
                  </a:cubicBezTo>
                  <a:cubicBezTo>
                    <a:pt x="13010" y="19857"/>
                    <a:pt x="11265" y="20408"/>
                    <a:pt x="9505" y="20408"/>
                  </a:cubicBezTo>
                  <a:cubicBezTo>
                    <a:pt x="8354" y="20408"/>
                    <a:pt x="7208" y="20165"/>
                    <a:pt x="6064" y="19682"/>
                  </a:cubicBezTo>
                  <a:cubicBezTo>
                    <a:pt x="5893" y="19609"/>
                    <a:pt x="5725" y="19519"/>
                    <a:pt x="5556" y="19411"/>
                  </a:cubicBezTo>
                  <a:cubicBezTo>
                    <a:pt x="5388" y="19301"/>
                    <a:pt x="5221" y="19191"/>
                    <a:pt x="5058" y="19075"/>
                  </a:cubicBezTo>
                  <a:cubicBezTo>
                    <a:pt x="4840" y="18928"/>
                    <a:pt x="4625" y="18790"/>
                    <a:pt x="4414" y="18660"/>
                  </a:cubicBezTo>
                  <a:cubicBezTo>
                    <a:pt x="4199" y="18527"/>
                    <a:pt x="4017" y="18465"/>
                    <a:pt x="3857" y="18465"/>
                  </a:cubicBezTo>
                  <a:cubicBezTo>
                    <a:pt x="3785" y="18485"/>
                    <a:pt x="3698" y="18561"/>
                    <a:pt x="3598" y="18700"/>
                  </a:cubicBezTo>
                  <a:cubicBezTo>
                    <a:pt x="3497" y="18841"/>
                    <a:pt x="3392" y="18996"/>
                    <a:pt x="3287" y="19174"/>
                  </a:cubicBezTo>
                  <a:cubicBezTo>
                    <a:pt x="3184" y="19349"/>
                    <a:pt x="3085" y="19536"/>
                    <a:pt x="2989" y="19728"/>
                  </a:cubicBezTo>
                  <a:cubicBezTo>
                    <a:pt x="2898" y="19922"/>
                    <a:pt x="2821" y="20072"/>
                    <a:pt x="2760" y="20179"/>
                  </a:cubicBezTo>
                  <a:cubicBezTo>
                    <a:pt x="2655" y="20388"/>
                    <a:pt x="2557" y="20575"/>
                    <a:pt x="2463" y="20741"/>
                  </a:cubicBezTo>
                  <a:cubicBezTo>
                    <a:pt x="2372" y="20908"/>
                    <a:pt x="2285" y="21055"/>
                    <a:pt x="2213" y="21182"/>
                  </a:cubicBezTo>
                  <a:cubicBezTo>
                    <a:pt x="2025" y="21461"/>
                    <a:pt x="1787" y="21599"/>
                    <a:pt x="1494" y="21599"/>
                  </a:cubicBezTo>
                  <a:lnTo>
                    <a:pt x="1450" y="21599"/>
                  </a:lnTo>
                  <a:cubicBezTo>
                    <a:pt x="1235" y="21583"/>
                    <a:pt x="1050" y="21526"/>
                    <a:pt x="895" y="21433"/>
                  </a:cubicBezTo>
                  <a:cubicBezTo>
                    <a:pt x="743" y="21334"/>
                    <a:pt x="617" y="21224"/>
                    <a:pt x="521" y="21097"/>
                  </a:cubicBezTo>
                  <a:cubicBezTo>
                    <a:pt x="425" y="20975"/>
                    <a:pt x="348" y="20846"/>
                    <a:pt x="292" y="20716"/>
                  </a:cubicBezTo>
                  <a:cubicBezTo>
                    <a:pt x="236" y="20586"/>
                    <a:pt x="198" y="20484"/>
                    <a:pt x="184" y="20408"/>
                  </a:cubicBezTo>
                  <a:cubicBezTo>
                    <a:pt x="-17" y="20077"/>
                    <a:pt x="-54" y="19724"/>
                    <a:pt x="74" y="19355"/>
                  </a:cubicBezTo>
                  <a:cubicBezTo>
                    <a:pt x="222" y="18877"/>
                    <a:pt x="430" y="18479"/>
                    <a:pt x="699" y="18152"/>
                  </a:cubicBezTo>
                  <a:cubicBezTo>
                    <a:pt x="970" y="17827"/>
                    <a:pt x="1235" y="17536"/>
                    <a:pt x="1494" y="17276"/>
                  </a:cubicBezTo>
                  <a:cubicBezTo>
                    <a:pt x="1712" y="17068"/>
                    <a:pt x="1901" y="16873"/>
                    <a:pt x="2061" y="16692"/>
                  </a:cubicBezTo>
                  <a:cubicBezTo>
                    <a:pt x="2222" y="16511"/>
                    <a:pt x="2325" y="16319"/>
                    <a:pt x="2367" y="16113"/>
                  </a:cubicBezTo>
                  <a:cubicBezTo>
                    <a:pt x="2383" y="16057"/>
                    <a:pt x="2383" y="16003"/>
                    <a:pt x="2367" y="15949"/>
                  </a:cubicBezTo>
                  <a:cubicBezTo>
                    <a:pt x="2353" y="15899"/>
                    <a:pt x="2318" y="15783"/>
                    <a:pt x="2257" y="15611"/>
                  </a:cubicBezTo>
                  <a:cubicBezTo>
                    <a:pt x="2213" y="15503"/>
                    <a:pt x="2168" y="15379"/>
                    <a:pt x="2128" y="15241"/>
                  </a:cubicBezTo>
                  <a:cubicBezTo>
                    <a:pt x="2086" y="15100"/>
                    <a:pt x="2051" y="14941"/>
                    <a:pt x="2021" y="14761"/>
                  </a:cubicBezTo>
                  <a:cubicBezTo>
                    <a:pt x="1836" y="13321"/>
                    <a:pt x="1883" y="11988"/>
                    <a:pt x="2166" y="10774"/>
                  </a:cubicBezTo>
                  <a:cubicBezTo>
                    <a:pt x="2449" y="9557"/>
                    <a:pt x="2898" y="8464"/>
                    <a:pt x="3509" y="7493"/>
                  </a:cubicBezTo>
                  <a:cubicBezTo>
                    <a:pt x="4122" y="6527"/>
                    <a:pt x="4852" y="5689"/>
                    <a:pt x="5694" y="4986"/>
                  </a:cubicBezTo>
                  <a:cubicBezTo>
                    <a:pt x="6539" y="4283"/>
                    <a:pt x="7416" y="3741"/>
                    <a:pt x="8326" y="3351"/>
                  </a:cubicBezTo>
                  <a:cubicBezTo>
                    <a:pt x="8939" y="3091"/>
                    <a:pt x="9611" y="2939"/>
                    <a:pt x="10336" y="2894"/>
                  </a:cubicBezTo>
                  <a:cubicBezTo>
                    <a:pt x="11066" y="2848"/>
                    <a:pt x="11826" y="2817"/>
                    <a:pt x="12617" y="2798"/>
                  </a:cubicBezTo>
                  <a:cubicBezTo>
                    <a:pt x="13073" y="2798"/>
                    <a:pt x="13546" y="2789"/>
                    <a:pt x="14037" y="2772"/>
                  </a:cubicBezTo>
                  <a:cubicBezTo>
                    <a:pt x="14531" y="2752"/>
                    <a:pt x="15008" y="2704"/>
                    <a:pt x="15469" y="2623"/>
                  </a:cubicBezTo>
                  <a:cubicBezTo>
                    <a:pt x="15926" y="2541"/>
                    <a:pt x="16351" y="2414"/>
                    <a:pt x="16740" y="2239"/>
                  </a:cubicBezTo>
                  <a:cubicBezTo>
                    <a:pt x="17128" y="2064"/>
                    <a:pt x="17446" y="1815"/>
                    <a:pt x="17692" y="1499"/>
                  </a:cubicBezTo>
                  <a:cubicBezTo>
                    <a:pt x="17839" y="1321"/>
                    <a:pt x="17984" y="1135"/>
                    <a:pt x="18125" y="948"/>
                  </a:cubicBezTo>
                  <a:cubicBezTo>
                    <a:pt x="18261" y="756"/>
                    <a:pt x="18403" y="595"/>
                    <a:pt x="18548" y="460"/>
                  </a:cubicBezTo>
                  <a:cubicBezTo>
                    <a:pt x="18696" y="324"/>
                    <a:pt x="18855" y="214"/>
                    <a:pt x="19028" y="129"/>
                  </a:cubicBezTo>
                  <a:cubicBezTo>
                    <a:pt x="19206" y="42"/>
                    <a:pt x="19423" y="0"/>
                    <a:pt x="19688" y="0"/>
                  </a:cubicBezTo>
                  <a:cubicBezTo>
                    <a:pt x="19856" y="0"/>
                    <a:pt x="20015" y="50"/>
                    <a:pt x="20163" y="155"/>
                  </a:cubicBezTo>
                  <a:cubicBezTo>
                    <a:pt x="20308" y="261"/>
                    <a:pt x="20418" y="400"/>
                    <a:pt x="20490" y="581"/>
                  </a:cubicBezTo>
                  <a:moveTo>
                    <a:pt x="15350" y="9977"/>
                  </a:moveTo>
                  <a:cubicBezTo>
                    <a:pt x="15596" y="10017"/>
                    <a:pt x="15811" y="9927"/>
                    <a:pt x="15993" y="9712"/>
                  </a:cubicBezTo>
                  <a:cubicBezTo>
                    <a:pt x="16178" y="9503"/>
                    <a:pt x="16276" y="9249"/>
                    <a:pt x="16291" y="8953"/>
                  </a:cubicBezTo>
                  <a:cubicBezTo>
                    <a:pt x="16305" y="8636"/>
                    <a:pt x="16230" y="8374"/>
                    <a:pt x="16064" y="8159"/>
                  </a:cubicBezTo>
                  <a:cubicBezTo>
                    <a:pt x="15893" y="7947"/>
                    <a:pt x="15680" y="7832"/>
                    <a:pt x="15418" y="7815"/>
                  </a:cubicBezTo>
                  <a:cubicBezTo>
                    <a:pt x="14321" y="7761"/>
                    <a:pt x="13284" y="7834"/>
                    <a:pt x="12315" y="8038"/>
                  </a:cubicBezTo>
                  <a:cubicBezTo>
                    <a:pt x="11344" y="8241"/>
                    <a:pt x="10425" y="8571"/>
                    <a:pt x="9550" y="9032"/>
                  </a:cubicBezTo>
                  <a:cubicBezTo>
                    <a:pt x="8673" y="9492"/>
                    <a:pt x="7842" y="10090"/>
                    <a:pt x="7046" y="10830"/>
                  </a:cubicBezTo>
                  <a:cubicBezTo>
                    <a:pt x="6249" y="11567"/>
                    <a:pt x="5479" y="12465"/>
                    <a:pt x="4732" y="13518"/>
                  </a:cubicBezTo>
                  <a:cubicBezTo>
                    <a:pt x="4562" y="13764"/>
                    <a:pt x="4482" y="14032"/>
                    <a:pt x="4496" y="14323"/>
                  </a:cubicBezTo>
                  <a:cubicBezTo>
                    <a:pt x="4510" y="14617"/>
                    <a:pt x="4620" y="14862"/>
                    <a:pt x="4821" y="15063"/>
                  </a:cubicBezTo>
                  <a:cubicBezTo>
                    <a:pt x="4971" y="15221"/>
                    <a:pt x="5163" y="15311"/>
                    <a:pt x="5392" y="15317"/>
                  </a:cubicBezTo>
                  <a:cubicBezTo>
                    <a:pt x="5668" y="15317"/>
                    <a:pt x="5900" y="15195"/>
                    <a:pt x="6087" y="14953"/>
                  </a:cubicBezTo>
                  <a:cubicBezTo>
                    <a:pt x="6759" y="14035"/>
                    <a:pt x="7435" y="13244"/>
                    <a:pt x="8116" y="12586"/>
                  </a:cubicBezTo>
                  <a:cubicBezTo>
                    <a:pt x="8794" y="11929"/>
                    <a:pt x="9510" y="11401"/>
                    <a:pt x="10259" y="11005"/>
                  </a:cubicBezTo>
                  <a:cubicBezTo>
                    <a:pt x="11010" y="10610"/>
                    <a:pt x="11801" y="10330"/>
                    <a:pt x="12636" y="10167"/>
                  </a:cubicBezTo>
                  <a:cubicBezTo>
                    <a:pt x="13467" y="10003"/>
                    <a:pt x="14372" y="9938"/>
                    <a:pt x="15350" y="997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50" name="AutoShape 114"/>
            <p:cNvSpPr>
              <a:spLocks noChangeAspect="1"/>
            </p:cNvSpPr>
            <p:nvPr/>
          </p:nvSpPr>
          <p:spPr bwMode="auto">
            <a:xfrm>
              <a:off x="4597755" y="4957397"/>
              <a:ext cx="322773" cy="3551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50" y="9182"/>
                  </a:moveTo>
                  <a:cubicBezTo>
                    <a:pt x="21200" y="9182"/>
                    <a:pt x="21329" y="9229"/>
                    <a:pt x="21435" y="9326"/>
                  </a:cubicBezTo>
                  <a:cubicBezTo>
                    <a:pt x="21544" y="9426"/>
                    <a:pt x="21599" y="9549"/>
                    <a:pt x="21599" y="9699"/>
                  </a:cubicBezTo>
                  <a:lnTo>
                    <a:pt x="21599" y="11867"/>
                  </a:lnTo>
                  <a:cubicBezTo>
                    <a:pt x="21599" y="12232"/>
                    <a:pt x="21415" y="12414"/>
                    <a:pt x="21050" y="12414"/>
                  </a:cubicBezTo>
                  <a:lnTo>
                    <a:pt x="18746" y="12414"/>
                  </a:lnTo>
                  <a:cubicBezTo>
                    <a:pt x="18575" y="13204"/>
                    <a:pt x="18299" y="13947"/>
                    <a:pt x="17915" y="14646"/>
                  </a:cubicBezTo>
                  <a:cubicBezTo>
                    <a:pt x="17530" y="15342"/>
                    <a:pt x="17066" y="15965"/>
                    <a:pt x="16517" y="16514"/>
                  </a:cubicBezTo>
                  <a:cubicBezTo>
                    <a:pt x="15968" y="17061"/>
                    <a:pt x="15346" y="17528"/>
                    <a:pt x="14647" y="17913"/>
                  </a:cubicBezTo>
                  <a:cubicBezTo>
                    <a:pt x="13948" y="18298"/>
                    <a:pt x="13206" y="18577"/>
                    <a:pt x="12419" y="18741"/>
                  </a:cubicBezTo>
                  <a:lnTo>
                    <a:pt x="12419" y="21050"/>
                  </a:lnTo>
                  <a:cubicBezTo>
                    <a:pt x="12419" y="21197"/>
                    <a:pt x="12369" y="21329"/>
                    <a:pt x="12269" y="21435"/>
                  </a:cubicBezTo>
                  <a:cubicBezTo>
                    <a:pt x="12172" y="21544"/>
                    <a:pt x="12049" y="21599"/>
                    <a:pt x="11896" y="21599"/>
                  </a:cubicBezTo>
                  <a:lnTo>
                    <a:pt x="9732" y="21599"/>
                  </a:lnTo>
                  <a:cubicBezTo>
                    <a:pt x="9368" y="21599"/>
                    <a:pt x="9183" y="21417"/>
                    <a:pt x="9183" y="21050"/>
                  </a:cubicBezTo>
                  <a:lnTo>
                    <a:pt x="9183" y="18741"/>
                  </a:lnTo>
                  <a:cubicBezTo>
                    <a:pt x="8396" y="18577"/>
                    <a:pt x="7654" y="18298"/>
                    <a:pt x="6955" y="17913"/>
                  </a:cubicBezTo>
                  <a:cubicBezTo>
                    <a:pt x="6259" y="17528"/>
                    <a:pt x="5634" y="17061"/>
                    <a:pt x="5085" y="16514"/>
                  </a:cubicBezTo>
                  <a:cubicBezTo>
                    <a:pt x="4536" y="15965"/>
                    <a:pt x="4069" y="15342"/>
                    <a:pt x="3687" y="14646"/>
                  </a:cubicBezTo>
                  <a:cubicBezTo>
                    <a:pt x="3300" y="13947"/>
                    <a:pt x="3024" y="13204"/>
                    <a:pt x="2856" y="12414"/>
                  </a:cubicBezTo>
                  <a:lnTo>
                    <a:pt x="551" y="12414"/>
                  </a:lnTo>
                  <a:cubicBezTo>
                    <a:pt x="187" y="12414"/>
                    <a:pt x="0" y="12231"/>
                    <a:pt x="0" y="11867"/>
                  </a:cubicBezTo>
                  <a:lnTo>
                    <a:pt x="0" y="9699"/>
                  </a:lnTo>
                  <a:cubicBezTo>
                    <a:pt x="0" y="9549"/>
                    <a:pt x="58" y="9426"/>
                    <a:pt x="167" y="9326"/>
                  </a:cubicBezTo>
                  <a:cubicBezTo>
                    <a:pt x="273" y="9229"/>
                    <a:pt x="402" y="9182"/>
                    <a:pt x="551" y="9182"/>
                  </a:cubicBezTo>
                  <a:lnTo>
                    <a:pt x="2856" y="9182"/>
                  </a:lnTo>
                  <a:cubicBezTo>
                    <a:pt x="3026" y="8392"/>
                    <a:pt x="3300" y="7652"/>
                    <a:pt x="3687" y="6953"/>
                  </a:cubicBezTo>
                  <a:cubicBezTo>
                    <a:pt x="4069" y="6251"/>
                    <a:pt x="4536" y="5631"/>
                    <a:pt x="5085" y="5081"/>
                  </a:cubicBezTo>
                  <a:cubicBezTo>
                    <a:pt x="5634" y="4532"/>
                    <a:pt x="6256" y="4065"/>
                    <a:pt x="6955" y="3680"/>
                  </a:cubicBezTo>
                  <a:cubicBezTo>
                    <a:pt x="7654" y="3298"/>
                    <a:pt x="8396" y="3022"/>
                    <a:pt x="9183" y="2852"/>
                  </a:cubicBezTo>
                  <a:lnTo>
                    <a:pt x="9183" y="546"/>
                  </a:lnTo>
                  <a:cubicBezTo>
                    <a:pt x="9183" y="181"/>
                    <a:pt x="9365" y="0"/>
                    <a:pt x="9732" y="0"/>
                  </a:cubicBezTo>
                  <a:lnTo>
                    <a:pt x="11896" y="0"/>
                  </a:lnTo>
                  <a:cubicBezTo>
                    <a:pt x="12049" y="0"/>
                    <a:pt x="12172" y="50"/>
                    <a:pt x="12269" y="158"/>
                  </a:cubicBezTo>
                  <a:cubicBezTo>
                    <a:pt x="12369" y="267"/>
                    <a:pt x="12419" y="396"/>
                    <a:pt x="12419" y="546"/>
                  </a:cubicBezTo>
                  <a:lnTo>
                    <a:pt x="12419" y="2852"/>
                  </a:lnTo>
                  <a:cubicBezTo>
                    <a:pt x="13206" y="3022"/>
                    <a:pt x="13948" y="3298"/>
                    <a:pt x="14647" y="3680"/>
                  </a:cubicBezTo>
                  <a:cubicBezTo>
                    <a:pt x="15343" y="4065"/>
                    <a:pt x="15968" y="4532"/>
                    <a:pt x="16517" y="5082"/>
                  </a:cubicBezTo>
                  <a:cubicBezTo>
                    <a:pt x="17066" y="5631"/>
                    <a:pt x="17530" y="6251"/>
                    <a:pt x="17915" y="6953"/>
                  </a:cubicBezTo>
                  <a:cubicBezTo>
                    <a:pt x="18299" y="7652"/>
                    <a:pt x="18578" y="8392"/>
                    <a:pt x="18746" y="9182"/>
                  </a:cubicBezTo>
                  <a:lnTo>
                    <a:pt x="21050" y="9182"/>
                  </a:lnTo>
                  <a:close/>
                  <a:moveTo>
                    <a:pt x="12419" y="16465"/>
                  </a:moveTo>
                  <a:cubicBezTo>
                    <a:pt x="13411" y="16194"/>
                    <a:pt x="14268" y="15698"/>
                    <a:pt x="14991" y="14981"/>
                  </a:cubicBezTo>
                  <a:cubicBezTo>
                    <a:pt x="15710" y="14264"/>
                    <a:pt x="16203" y="13410"/>
                    <a:pt x="16467" y="12414"/>
                  </a:cubicBezTo>
                  <a:lnTo>
                    <a:pt x="14048" y="12414"/>
                  </a:lnTo>
                  <a:cubicBezTo>
                    <a:pt x="13684" y="12414"/>
                    <a:pt x="13505" y="12231"/>
                    <a:pt x="13514" y="11867"/>
                  </a:cubicBezTo>
                  <a:lnTo>
                    <a:pt x="13514" y="9699"/>
                  </a:lnTo>
                  <a:cubicBezTo>
                    <a:pt x="13514" y="9549"/>
                    <a:pt x="13567" y="9426"/>
                    <a:pt x="13669" y="9326"/>
                  </a:cubicBezTo>
                  <a:cubicBezTo>
                    <a:pt x="13772" y="9229"/>
                    <a:pt x="13898" y="9182"/>
                    <a:pt x="14048" y="9182"/>
                  </a:cubicBezTo>
                  <a:lnTo>
                    <a:pt x="16467" y="9182"/>
                  </a:lnTo>
                  <a:cubicBezTo>
                    <a:pt x="16194" y="8186"/>
                    <a:pt x="15698" y="7332"/>
                    <a:pt x="14982" y="6609"/>
                  </a:cubicBezTo>
                  <a:cubicBezTo>
                    <a:pt x="14265" y="5883"/>
                    <a:pt x="13411" y="5390"/>
                    <a:pt x="12419" y="5131"/>
                  </a:cubicBezTo>
                  <a:lnTo>
                    <a:pt x="12419" y="7549"/>
                  </a:lnTo>
                  <a:cubicBezTo>
                    <a:pt x="12419" y="7699"/>
                    <a:pt x="12369" y="7828"/>
                    <a:pt x="12269" y="7928"/>
                  </a:cubicBezTo>
                  <a:cubicBezTo>
                    <a:pt x="12172" y="8031"/>
                    <a:pt x="12049" y="8081"/>
                    <a:pt x="11896" y="8081"/>
                  </a:cubicBezTo>
                  <a:lnTo>
                    <a:pt x="9732" y="8081"/>
                  </a:lnTo>
                  <a:cubicBezTo>
                    <a:pt x="9368" y="8081"/>
                    <a:pt x="9183" y="7905"/>
                    <a:pt x="9183" y="7549"/>
                  </a:cubicBezTo>
                  <a:lnTo>
                    <a:pt x="9183" y="5131"/>
                  </a:lnTo>
                  <a:cubicBezTo>
                    <a:pt x="8191" y="5402"/>
                    <a:pt x="7334" y="5895"/>
                    <a:pt x="6608" y="6612"/>
                  </a:cubicBezTo>
                  <a:cubicBezTo>
                    <a:pt x="5889" y="7332"/>
                    <a:pt x="5399" y="8187"/>
                    <a:pt x="5135" y="9182"/>
                  </a:cubicBezTo>
                  <a:lnTo>
                    <a:pt x="7580" y="9182"/>
                  </a:lnTo>
                  <a:cubicBezTo>
                    <a:pt x="7733" y="9182"/>
                    <a:pt x="7853" y="9229"/>
                    <a:pt x="7947" y="9326"/>
                  </a:cubicBezTo>
                  <a:cubicBezTo>
                    <a:pt x="8038" y="9426"/>
                    <a:pt x="8088" y="9550"/>
                    <a:pt x="8088" y="9700"/>
                  </a:cubicBezTo>
                  <a:lnTo>
                    <a:pt x="8088" y="11867"/>
                  </a:lnTo>
                  <a:cubicBezTo>
                    <a:pt x="8088" y="12017"/>
                    <a:pt x="8038" y="12144"/>
                    <a:pt x="7947" y="12252"/>
                  </a:cubicBezTo>
                  <a:cubicBezTo>
                    <a:pt x="7853" y="12364"/>
                    <a:pt x="7733" y="12414"/>
                    <a:pt x="7580" y="12414"/>
                  </a:cubicBezTo>
                  <a:lnTo>
                    <a:pt x="5135" y="12414"/>
                  </a:lnTo>
                  <a:cubicBezTo>
                    <a:pt x="5408" y="13410"/>
                    <a:pt x="5904" y="14267"/>
                    <a:pt x="6620" y="14990"/>
                  </a:cubicBezTo>
                  <a:cubicBezTo>
                    <a:pt x="7337" y="15710"/>
                    <a:pt x="8191" y="16203"/>
                    <a:pt x="9183" y="16465"/>
                  </a:cubicBezTo>
                  <a:lnTo>
                    <a:pt x="9183" y="14018"/>
                  </a:lnTo>
                  <a:cubicBezTo>
                    <a:pt x="9183" y="13868"/>
                    <a:pt x="9239" y="13744"/>
                    <a:pt x="9348" y="13653"/>
                  </a:cubicBezTo>
                  <a:cubicBezTo>
                    <a:pt x="9453" y="13559"/>
                    <a:pt x="9583" y="13512"/>
                    <a:pt x="9732" y="13512"/>
                  </a:cubicBezTo>
                  <a:lnTo>
                    <a:pt x="11896" y="13512"/>
                  </a:lnTo>
                  <a:cubicBezTo>
                    <a:pt x="12049" y="13512"/>
                    <a:pt x="12172" y="13559"/>
                    <a:pt x="12269" y="13653"/>
                  </a:cubicBezTo>
                  <a:cubicBezTo>
                    <a:pt x="12369" y="13744"/>
                    <a:pt x="12419" y="13868"/>
                    <a:pt x="12419" y="14018"/>
                  </a:cubicBezTo>
                  <a:lnTo>
                    <a:pt x="12419" y="164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6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51" name="Freeform 138"/>
            <p:cNvSpPr>
              <a:spLocks noChangeAspect="1" noChangeArrowheads="1"/>
            </p:cNvSpPr>
            <p:nvPr/>
          </p:nvSpPr>
          <p:spPr bwMode="auto">
            <a:xfrm>
              <a:off x="7296509" y="3532243"/>
              <a:ext cx="329461" cy="394316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 dirty="0">
                <a:ea typeface="SimSun" charset="0"/>
              </a:endParaRPr>
            </a:p>
          </p:txBody>
        </p:sp>
        <p:sp>
          <p:nvSpPr>
            <p:cNvPr id="52" name="AutoShape 12"/>
            <p:cNvSpPr>
              <a:spLocks noChangeAspect="1"/>
            </p:cNvSpPr>
            <p:nvPr/>
          </p:nvSpPr>
          <p:spPr bwMode="auto">
            <a:xfrm>
              <a:off x="5960414" y="5008345"/>
              <a:ext cx="294991" cy="324575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36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62" name="Заголовок 1"/>
          <p:cNvSpPr txBox="1">
            <a:spLocks/>
          </p:cNvSpPr>
          <p:nvPr/>
        </p:nvSpPr>
        <p:spPr bwMode="auto">
          <a:xfrm>
            <a:off x="1397607" y="5727940"/>
            <a:ext cx="8915400" cy="579804"/>
          </a:xfrm>
          <a:prstGeom prst="rect">
            <a:avLst/>
          </a:prstGeom>
          <a:solidFill>
            <a:srgbClr val="13C3B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Моделирование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НОВОЙ педагогической системы воспитания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здорового дошкольника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244195" y="5313875"/>
            <a:ext cx="31658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Необходимо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grpSp>
        <p:nvGrpSpPr>
          <p:cNvPr id="8" name="Group 39">
            <a:extLst>
              <a:ext uri="{FF2B5EF4-FFF2-40B4-BE49-F238E27FC236}">
                <a16:creationId xmlns:a16="http://schemas.microsoft.com/office/drawing/2014/main" id="{819E7E83-D265-47D1-A576-05EC3537BA61}"/>
              </a:ext>
            </a:extLst>
          </p:cNvPr>
          <p:cNvGrpSpPr/>
          <p:nvPr/>
        </p:nvGrpSpPr>
        <p:grpSpPr>
          <a:xfrm>
            <a:off x="4926051" y="627403"/>
            <a:ext cx="1202290" cy="5511148"/>
            <a:chOff x="5523021" y="1454062"/>
            <a:chExt cx="1178313" cy="5400506"/>
          </a:xfrm>
        </p:grpSpPr>
        <p:sp>
          <p:nvSpPr>
            <p:cNvPr id="9" name="网chenying0907出品 48">
              <a:extLst>
                <a:ext uri="{FF2B5EF4-FFF2-40B4-BE49-F238E27FC236}">
                  <a16:creationId xmlns:a16="http://schemas.microsoft.com/office/drawing/2014/main" id="{C5093760-56B7-4733-A2EA-5950AA29162A}"/>
                </a:ext>
              </a:extLst>
            </p:cNvPr>
            <p:cNvSpPr/>
            <p:nvPr/>
          </p:nvSpPr>
          <p:spPr>
            <a:xfrm>
              <a:off x="5523021" y="2100750"/>
              <a:ext cx="1178313" cy="1178313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网chenying0907出品 49">
              <a:extLst>
                <a:ext uri="{FF2B5EF4-FFF2-40B4-BE49-F238E27FC236}">
                  <a16:creationId xmlns:a16="http://schemas.microsoft.com/office/drawing/2014/main" id="{77512F78-C229-4935-9C15-408433605D05}"/>
                </a:ext>
              </a:extLst>
            </p:cNvPr>
            <p:cNvSpPr/>
            <p:nvPr/>
          </p:nvSpPr>
          <p:spPr>
            <a:xfrm>
              <a:off x="5620051" y="2197780"/>
              <a:ext cx="981927" cy="98192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网chenying0907出品 50">
              <a:extLst>
                <a:ext uri="{FF2B5EF4-FFF2-40B4-BE49-F238E27FC236}">
                  <a16:creationId xmlns:a16="http://schemas.microsoft.com/office/drawing/2014/main" id="{14611B8B-1EE1-4564-A5C7-E8AA040D98CF}"/>
                </a:ext>
              </a:extLst>
            </p:cNvPr>
            <p:cNvSpPr/>
            <p:nvPr/>
          </p:nvSpPr>
          <p:spPr>
            <a:xfrm>
              <a:off x="5681422" y="2257735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网chenying0907出品 51">
              <a:extLst>
                <a:ext uri="{FF2B5EF4-FFF2-40B4-BE49-F238E27FC236}">
                  <a16:creationId xmlns:a16="http://schemas.microsoft.com/office/drawing/2014/main" id="{E5B0DB71-6C8D-4A58-A525-D0786AD101FF}"/>
                </a:ext>
              </a:extLst>
            </p:cNvPr>
            <p:cNvSpPr/>
            <p:nvPr/>
          </p:nvSpPr>
          <p:spPr>
            <a:xfrm>
              <a:off x="6100492" y="3279063"/>
              <a:ext cx="66625" cy="357550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5" name="网chenying0907出品 52">
              <a:extLst>
                <a:ext uri="{FF2B5EF4-FFF2-40B4-BE49-F238E27FC236}">
                  <a16:creationId xmlns:a16="http://schemas.microsoft.com/office/drawing/2014/main" id="{535970FC-149F-4733-8BAE-1795D35963C6}"/>
                </a:ext>
              </a:extLst>
            </p:cNvPr>
            <p:cNvSpPr/>
            <p:nvPr/>
          </p:nvSpPr>
          <p:spPr>
            <a:xfrm>
              <a:off x="6113022" y="1895329"/>
              <a:ext cx="41563" cy="227602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18" name="网chenying0907出品 53">
              <a:extLst>
                <a:ext uri="{FF2B5EF4-FFF2-40B4-BE49-F238E27FC236}">
                  <a16:creationId xmlns:a16="http://schemas.microsoft.com/office/drawing/2014/main" id="{D991CAAC-5275-4104-88B5-5205AE1133C8}"/>
                </a:ext>
              </a:extLst>
            </p:cNvPr>
            <p:cNvSpPr/>
            <p:nvPr/>
          </p:nvSpPr>
          <p:spPr>
            <a:xfrm>
              <a:off x="5936838" y="1566532"/>
              <a:ext cx="392771" cy="392771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9" name="网chenying0907出品 35">
              <a:extLst>
                <a:ext uri="{FF2B5EF4-FFF2-40B4-BE49-F238E27FC236}">
                  <a16:creationId xmlns:a16="http://schemas.microsoft.com/office/drawing/2014/main" id="{97A953ED-9C8F-4FB5-A528-2A6E07516F89}"/>
                </a:ext>
              </a:extLst>
            </p:cNvPr>
            <p:cNvSpPr txBox="1"/>
            <p:nvPr/>
          </p:nvSpPr>
          <p:spPr>
            <a:xfrm>
              <a:off x="5947359" y="1454062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3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20" name="Group 43">
              <a:extLst>
                <a:ext uri="{FF2B5EF4-FFF2-40B4-BE49-F238E27FC236}">
                  <a16:creationId xmlns:a16="http://schemas.microsoft.com/office/drawing/2014/main" id="{C4D6B7A5-DC20-498A-AF10-81058F487D8F}"/>
                </a:ext>
              </a:extLst>
            </p:cNvPr>
            <p:cNvGrpSpPr/>
            <p:nvPr/>
          </p:nvGrpSpPr>
          <p:grpSpPr>
            <a:xfrm>
              <a:off x="5878445" y="2463898"/>
              <a:ext cx="465138" cy="435769"/>
              <a:chOff x="5368132" y="3540125"/>
              <a:chExt cx="465138" cy="435769"/>
            </a:xfrm>
            <a:solidFill>
              <a:schemeClr val="accent4"/>
            </a:solidFill>
          </p:grpSpPr>
          <p:sp>
            <p:nvSpPr>
              <p:cNvPr id="21" name="AutoShape 110">
                <a:extLst>
                  <a:ext uri="{FF2B5EF4-FFF2-40B4-BE49-F238E27FC236}">
                    <a16:creationId xmlns:a16="http://schemas.microsoft.com/office/drawing/2014/main" id="{0483994E-EF15-4678-A7C9-087B2A83E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" name="AutoShape 111">
                <a:extLst>
                  <a:ext uri="{FF2B5EF4-FFF2-40B4-BE49-F238E27FC236}">
                    <a16:creationId xmlns:a16="http://schemas.microsoft.com/office/drawing/2014/main" id="{7F127431-AE50-4322-A203-D26595E1F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23" name="Group 66">
            <a:extLst>
              <a:ext uri="{FF2B5EF4-FFF2-40B4-BE49-F238E27FC236}">
                <a16:creationId xmlns:a16="http://schemas.microsoft.com/office/drawing/2014/main" id="{8CF6B945-3EA9-49E9-9BA9-1B344C8D41D2}"/>
              </a:ext>
            </a:extLst>
          </p:cNvPr>
          <p:cNvGrpSpPr/>
          <p:nvPr/>
        </p:nvGrpSpPr>
        <p:grpSpPr>
          <a:xfrm>
            <a:off x="5962541" y="1890837"/>
            <a:ext cx="1592576" cy="4251210"/>
            <a:chOff x="6538842" y="2692135"/>
            <a:chExt cx="1560816" cy="4165865"/>
          </a:xfrm>
        </p:grpSpPr>
        <p:sp>
          <p:nvSpPr>
            <p:cNvPr id="24" name="网chenying0907出品 64">
              <a:extLst>
                <a:ext uri="{FF2B5EF4-FFF2-40B4-BE49-F238E27FC236}">
                  <a16:creationId xmlns:a16="http://schemas.microsoft.com/office/drawing/2014/main" id="{59A6CACC-FC47-4731-90D4-463A6835C6CF}"/>
                </a:ext>
              </a:extLst>
            </p:cNvPr>
            <p:cNvSpPr/>
            <p:nvPr/>
          </p:nvSpPr>
          <p:spPr>
            <a:xfrm>
              <a:off x="6538843" y="3562698"/>
              <a:ext cx="74260" cy="32953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5" name="网chenying0907出品 57">
              <a:extLst>
                <a:ext uri="{FF2B5EF4-FFF2-40B4-BE49-F238E27FC236}">
                  <a16:creationId xmlns:a16="http://schemas.microsoft.com/office/drawing/2014/main" id="{F423B999-39D2-4DF0-88F1-9178E10EB631}"/>
                </a:ext>
              </a:extLst>
            </p:cNvPr>
            <p:cNvSpPr/>
            <p:nvPr/>
          </p:nvSpPr>
          <p:spPr>
            <a:xfrm>
              <a:off x="7706887" y="2819247"/>
              <a:ext cx="392771" cy="392771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6" name="网chenying0907出品 60">
              <a:extLst>
                <a:ext uri="{FF2B5EF4-FFF2-40B4-BE49-F238E27FC236}">
                  <a16:creationId xmlns:a16="http://schemas.microsoft.com/office/drawing/2014/main" id="{10DC5612-F80B-46AB-8D6C-8BACC31D4E31}"/>
                </a:ext>
              </a:extLst>
            </p:cNvPr>
            <p:cNvSpPr/>
            <p:nvPr/>
          </p:nvSpPr>
          <p:spPr>
            <a:xfrm>
              <a:off x="6538842" y="2973542"/>
              <a:ext cx="1178313" cy="1178313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7" name="网chenying0907出品 61">
              <a:extLst>
                <a:ext uri="{FF2B5EF4-FFF2-40B4-BE49-F238E27FC236}">
                  <a16:creationId xmlns:a16="http://schemas.microsoft.com/office/drawing/2014/main" id="{28686B43-973E-4330-A7E3-587BADEF4581}"/>
                </a:ext>
              </a:extLst>
            </p:cNvPr>
            <p:cNvSpPr/>
            <p:nvPr/>
          </p:nvSpPr>
          <p:spPr>
            <a:xfrm>
              <a:off x="6635872" y="307057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网chenying0907出品 62">
              <a:extLst>
                <a:ext uri="{FF2B5EF4-FFF2-40B4-BE49-F238E27FC236}">
                  <a16:creationId xmlns:a16="http://schemas.microsoft.com/office/drawing/2014/main" id="{46476E36-0A27-4A7A-A60E-FE593E43098D}"/>
                </a:ext>
              </a:extLst>
            </p:cNvPr>
            <p:cNvSpPr/>
            <p:nvPr/>
          </p:nvSpPr>
          <p:spPr>
            <a:xfrm>
              <a:off x="6697243" y="313052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9" name="网chenying0907出品 63">
              <a:extLst>
                <a:ext uri="{FF2B5EF4-FFF2-40B4-BE49-F238E27FC236}">
                  <a16:creationId xmlns:a16="http://schemas.microsoft.com/office/drawing/2014/main" id="{717AA81C-9ADA-4E58-90A7-7036659FD95E}"/>
                </a:ext>
              </a:extLst>
            </p:cNvPr>
            <p:cNvSpPr/>
            <p:nvPr/>
          </p:nvSpPr>
          <p:spPr>
            <a:xfrm rot="3600000">
              <a:off x="7660473" y="3036319"/>
              <a:ext cx="41563" cy="227602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0" name="网chenying0907出品 36">
              <a:extLst>
                <a:ext uri="{FF2B5EF4-FFF2-40B4-BE49-F238E27FC236}">
                  <a16:creationId xmlns:a16="http://schemas.microsoft.com/office/drawing/2014/main" id="{6EFE4703-2125-499E-A52A-C7AE1CE231E4}"/>
                </a:ext>
              </a:extLst>
            </p:cNvPr>
            <p:cNvSpPr txBox="1"/>
            <p:nvPr/>
          </p:nvSpPr>
          <p:spPr>
            <a:xfrm>
              <a:off x="7706887" y="2692135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4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  <p:grpSp>
          <p:nvGrpSpPr>
            <p:cNvPr id="31" name="Group 46">
              <a:extLst>
                <a:ext uri="{FF2B5EF4-FFF2-40B4-BE49-F238E27FC236}">
                  <a16:creationId xmlns:a16="http://schemas.microsoft.com/office/drawing/2014/main" id="{2ADD8260-33EE-4D4A-ACD6-AF5A2B5FF40E}"/>
                </a:ext>
              </a:extLst>
            </p:cNvPr>
            <p:cNvGrpSpPr/>
            <p:nvPr/>
          </p:nvGrpSpPr>
          <p:grpSpPr>
            <a:xfrm>
              <a:off x="6968454" y="3333851"/>
              <a:ext cx="319088" cy="465138"/>
              <a:chOff x="3582988" y="3510757"/>
              <a:chExt cx="319088" cy="465138"/>
            </a:xfrm>
            <a:solidFill>
              <a:schemeClr val="accent5"/>
            </a:solidFill>
          </p:grpSpPr>
          <p:sp>
            <p:nvSpPr>
              <p:cNvPr id="32" name="AutoShape 113">
                <a:extLst>
                  <a:ext uri="{FF2B5EF4-FFF2-40B4-BE49-F238E27FC236}">
                    <a16:creationId xmlns:a16="http://schemas.microsoft.com/office/drawing/2014/main" id="{80D5F926-F21E-4DB3-AC8C-97106FE8B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8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33" name="AutoShape 114">
                <a:extLst>
                  <a:ext uri="{FF2B5EF4-FFF2-40B4-BE49-F238E27FC236}">
                    <a16:creationId xmlns:a16="http://schemas.microsoft.com/office/drawing/2014/main" id="{53BFBF50-16DD-453B-B57A-31614EF98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171473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</p:grpSp>
      <p:grpSp>
        <p:nvGrpSpPr>
          <p:cNvPr id="34" name="Group 73">
            <a:extLst>
              <a:ext uri="{FF2B5EF4-FFF2-40B4-BE49-F238E27FC236}">
                <a16:creationId xmlns:a16="http://schemas.microsoft.com/office/drawing/2014/main" id="{3C8D4BFB-4B4F-4052-9CCF-7B71BC9C079A}"/>
              </a:ext>
            </a:extLst>
          </p:cNvPr>
          <p:cNvGrpSpPr/>
          <p:nvPr/>
        </p:nvGrpSpPr>
        <p:grpSpPr>
          <a:xfrm>
            <a:off x="2881319" y="3479530"/>
            <a:ext cx="1766479" cy="2650652"/>
            <a:chOff x="3493705" y="4257392"/>
            <a:chExt cx="1731250" cy="2597440"/>
          </a:xfrm>
        </p:grpSpPr>
        <p:sp>
          <p:nvSpPr>
            <p:cNvPr id="35" name="网chenying0907出品 73">
              <a:extLst>
                <a:ext uri="{FF2B5EF4-FFF2-40B4-BE49-F238E27FC236}">
                  <a16:creationId xmlns:a16="http://schemas.microsoft.com/office/drawing/2014/main" id="{57D700A7-FB0E-4F92-9EA1-29CABEE680D5}"/>
                </a:ext>
              </a:extLst>
            </p:cNvPr>
            <p:cNvSpPr/>
            <p:nvPr/>
          </p:nvSpPr>
          <p:spPr>
            <a:xfrm>
              <a:off x="5149532" y="4877051"/>
              <a:ext cx="74260" cy="1977781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网chenying0907出品 69">
              <a:extLst>
                <a:ext uri="{FF2B5EF4-FFF2-40B4-BE49-F238E27FC236}">
                  <a16:creationId xmlns:a16="http://schemas.microsoft.com/office/drawing/2014/main" id="{E16BA361-52C8-40A6-9AE9-393AB6C2CE32}"/>
                </a:ext>
              </a:extLst>
            </p:cNvPr>
            <p:cNvSpPr/>
            <p:nvPr/>
          </p:nvSpPr>
          <p:spPr>
            <a:xfrm>
              <a:off x="4046642" y="4257392"/>
              <a:ext cx="1178313" cy="1178313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网chenying0907出品 70">
              <a:extLst>
                <a:ext uri="{FF2B5EF4-FFF2-40B4-BE49-F238E27FC236}">
                  <a16:creationId xmlns:a16="http://schemas.microsoft.com/office/drawing/2014/main" id="{05724460-3BD3-4166-8E11-1140A0ABB4FC}"/>
                </a:ext>
              </a:extLst>
            </p:cNvPr>
            <p:cNvSpPr/>
            <p:nvPr/>
          </p:nvSpPr>
          <p:spPr>
            <a:xfrm>
              <a:off x="4143672" y="4354422"/>
              <a:ext cx="981927" cy="98192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8" name="网chenying0907出品 71">
              <a:extLst>
                <a:ext uri="{FF2B5EF4-FFF2-40B4-BE49-F238E27FC236}">
                  <a16:creationId xmlns:a16="http://schemas.microsoft.com/office/drawing/2014/main" id="{F6D035AB-6D5A-4E3E-AEF8-48AA015DB984}"/>
                </a:ext>
              </a:extLst>
            </p:cNvPr>
            <p:cNvSpPr/>
            <p:nvPr/>
          </p:nvSpPr>
          <p:spPr>
            <a:xfrm>
              <a:off x="4205043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9" name="网chenying0907出品 75">
              <a:extLst>
                <a:ext uri="{FF2B5EF4-FFF2-40B4-BE49-F238E27FC236}">
                  <a16:creationId xmlns:a16="http://schemas.microsoft.com/office/drawing/2014/main" id="{6C2464DC-1CD3-4616-BA7D-E55AFA3FF6DC}"/>
                </a:ext>
              </a:extLst>
            </p:cNvPr>
            <p:cNvSpPr/>
            <p:nvPr/>
          </p:nvSpPr>
          <p:spPr>
            <a:xfrm rot="16200000">
              <a:off x="3934227" y="4742205"/>
              <a:ext cx="41563" cy="22760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0" name="网chenying0907出品 77">
              <a:extLst>
                <a:ext uri="{FF2B5EF4-FFF2-40B4-BE49-F238E27FC236}">
                  <a16:creationId xmlns:a16="http://schemas.microsoft.com/office/drawing/2014/main" id="{6F864DE0-0A4D-4460-9437-0AC5BC3EFD58}"/>
                </a:ext>
              </a:extLst>
            </p:cNvPr>
            <p:cNvSpPr/>
            <p:nvPr/>
          </p:nvSpPr>
          <p:spPr>
            <a:xfrm>
              <a:off x="3493705" y="4638839"/>
              <a:ext cx="392771" cy="392771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网chenying0907出品 33">
              <a:extLst>
                <a:ext uri="{FF2B5EF4-FFF2-40B4-BE49-F238E27FC236}">
                  <a16:creationId xmlns:a16="http://schemas.microsoft.com/office/drawing/2014/main" id="{D24C788F-92D7-4491-A476-5D396CED414B}"/>
                </a:ext>
              </a:extLst>
            </p:cNvPr>
            <p:cNvSpPr txBox="1"/>
            <p:nvPr/>
          </p:nvSpPr>
          <p:spPr>
            <a:xfrm>
              <a:off x="3503383" y="4521760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1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43" name="Group 74">
            <a:extLst>
              <a:ext uri="{FF2B5EF4-FFF2-40B4-BE49-F238E27FC236}">
                <a16:creationId xmlns:a16="http://schemas.microsoft.com/office/drawing/2014/main" id="{3DD0D235-2F65-4F99-B9D2-0AEB74333276}"/>
              </a:ext>
            </a:extLst>
          </p:cNvPr>
          <p:cNvGrpSpPr/>
          <p:nvPr/>
        </p:nvGrpSpPr>
        <p:grpSpPr>
          <a:xfrm>
            <a:off x="3552156" y="1937261"/>
            <a:ext cx="1614410" cy="4201282"/>
            <a:chOff x="4134255" y="2737628"/>
            <a:chExt cx="1582214" cy="4116940"/>
          </a:xfrm>
        </p:grpSpPr>
        <p:sp>
          <p:nvSpPr>
            <p:cNvPr id="44" name="网chenying0907出品 72">
              <a:extLst>
                <a:ext uri="{FF2B5EF4-FFF2-40B4-BE49-F238E27FC236}">
                  <a16:creationId xmlns:a16="http://schemas.microsoft.com/office/drawing/2014/main" id="{B2E48EC7-7F8A-4EC7-84FA-B1AA0CAF4D5C}"/>
                </a:ext>
              </a:extLst>
            </p:cNvPr>
            <p:cNvSpPr/>
            <p:nvPr/>
          </p:nvSpPr>
          <p:spPr>
            <a:xfrm>
              <a:off x="5642209" y="3559266"/>
              <a:ext cx="74260" cy="32953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5" name="网chenying0907出品 66">
              <a:extLst>
                <a:ext uri="{FF2B5EF4-FFF2-40B4-BE49-F238E27FC236}">
                  <a16:creationId xmlns:a16="http://schemas.microsoft.com/office/drawing/2014/main" id="{3C437334-58C1-4476-97E9-BD599087B66E}"/>
                </a:ext>
              </a:extLst>
            </p:cNvPr>
            <p:cNvSpPr/>
            <p:nvPr/>
          </p:nvSpPr>
          <p:spPr>
            <a:xfrm>
              <a:off x="4527026" y="3001678"/>
              <a:ext cx="1178313" cy="1178313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6" name="网chenying0907出品 67">
              <a:extLst>
                <a:ext uri="{FF2B5EF4-FFF2-40B4-BE49-F238E27FC236}">
                  <a16:creationId xmlns:a16="http://schemas.microsoft.com/office/drawing/2014/main" id="{7C1D51D5-F122-4FF3-B53D-C106C224DF13}"/>
                </a:ext>
              </a:extLst>
            </p:cNvPr>
            <p:cNvSpPr/>
            <p:nvPr/>
          </p:nvSpPr>
          <p:spPr>
            <a:xfrm>
              <a:off x="4624056" y="3098708"/>
              <a:ext cx="981927" cy="98192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7" name="网chenying0907出品 68">
              <a:extLst>
                <a:ext uri="{FF2B5EF4-FFF2-40B4-BE49-F238E27FC236}">
                  <a16:creationId xmlns:a16="http://schemas.microsoft.com/office/drawing/2014/main" id="{31255021-B4C4-48FC-862B-CFBBAFDB3B99}"/>
                </a:ext>
              </a:extLst>
            </p:cNvPr>
            <p:cNvSpPr/>
            <p:nvPr/>
          </p:nvSpPr>
          <p:spPr>
            <a:xfrm>
              <a:off x="4685427" y="3167116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8" name="网chenying0907出品 74">
              <a:extLst>
                <a:ext uri="{FF2B5EF4-FFF2-40B4-BE49-F238E27FC236}">
                  <a16:creationId xmlns:a16="http://schemas.microsoft.com/office/drawing/2014/main" id="{ED3807CA-7E65-4A6F-B322-92B5A0A756E1}"/>
                </a:ext>
              </a:extLst>
            </p:cNvPr>
            <p:cNvSpPr/>
            <p:nvPr/>
          </p:nvSpPr>
          <p:spPr>
            <a:xfrm rot="18000000" flipV="1">
              <a:off x="4555701" y="3090366"/>
              <a:ext cx="41563" cy="227602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49" name="网chenying0907出品 76">
              <a:extLst>
                <a:ext uri="{FF2B5EF4-FFF2-40B4-BE49-F238E27FC236}">
                  <a16:creationId xmlns:a16="http://schemas.microsoft.com/office/drawing/2014/main" id="{5A8CE58D-EECB-4919-AB03-05DB8623E142}"/>
                </a:ext>
              </a:extLst>
            </p:cNvPr>
            <p:cNvSpPr/>
            <p:nvPr/>
          </p:nvSpPr>
          <p:spPr>
            <a:xfrm>
              <a:off x="4134255" y="2860383"/>
              <a:ext cx="392771" cy="392771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0" name="网chenying0907出品 34">
              <a:extLst>
                <a:ext uri="{FF2B5EF4-FFF2-40B4-BE49-F238E27FC236}">
                  <a16:creationId xmlns:a16="http://schemas.microsoft.com/office/drawing/2014/main" id="{ABDAEFCF-D6F8-4F56-806C-C6ABB1567DA7}"/>
                </a:ext>
              </a:extLst>
            </p:cNvPr>
            <p:cNvSpPr txBox="1"/>
            <p:nvPr/>
          </p:nvSpPr>
          <p:spPr>
            <a:xfrm>
              <a:off x="4145194" y="2737628"/>
              <a:ext cx="383093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2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grpSp>
        <p:nvGrpSpPr>
          <p:cNvPr id="55" name="Group 40">
            <a:extLst>
              <a:ext uri="{FF2B5EF4-FFF2-40B4-BE49-F238E27FC236}">
                <a16:creationId xmlns:a16="http://schemas.microsoft.com/office/drawing/2014/main" id="{565BDC10-1D7E-461C-B41E-39D616872566}"/>
              </a:ext>
            </a:extLst>
          </p:cNvPr>
          <p:cNvGrpSpPr/>
          <p:nvPr/>
        </p:nvGrpSpPr>
        <p:grpSpPr>
          <a:xfrm>
            <a:off x="6395515" y="3488157"/>
            <a:ext cx="1770418" cy="2650382"/>
            <a:chOff x="6963181" y="4257392"/>
            <a:chExt cx="1735111" cy="2597176"/>
          </a:xfrm>
        </p:grpSpPr>
        <p:sp>
          <p:nvSpPr>
            <p:cNvPr id="56" name="网chenying0907出品 65">
              <a:extLst>
                <a:ext uri="{FF2B5EF4-FFF2-40B4-BE49-F238E27FC236}">
                  <a16:creationId xmlns:a16="http://schemas.microsoft.com/office/drawing/2014/main" id="{DB37C855-21FD-4B3B-AA69-8D974F7FED37}"/>
                </a:ext>
              </a:extLst>
            </p:cNvPr>
            <p:cNvSpPr/>
            <p:nvPr/>
          </p:nvSpPr>
          <p:spPr>
            <a:xfrm>
              <a:off x="6963181" y="4876787"/>
              <a:ext cx="74260" cy="1977781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57" name="网chenying0907出品 54">
              <a:extLst>
                <a:ext uri="{FF2B5EF4-FFF2-40B4-BE49-F238E27FC236}">
                  <a16:creationId xmlns:a16="http://schemas.microsoft.com/office/drawing/2014/main" id="{88736AA9-9149-4D8E-A4A1-FC688BB0CC03}"/>
                </a:ext>
              </a:extLst>
            </p:cNvPr>
            <p:cNvSpPr/>
            <p:nvPr/>
          </p:nvSpPr>
          <p:spPr>
            <a:xfrm>
              <a:off x="6963181" y="4257392"/>
              <a:ext cx="1178313" cy="1178313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8" name="网chenying0907出品 55">
              <a:extLst>
                <a:ext uri="{FF2B5EF4-FFF2-40B4-BE49-F238E27FC236}">
                  <a16:creationId xmlns:a16="http://schemas.microsoft.com/office/drawing/2014/main" id="{B1C9AE35-1CDD-4AE3-9BFC-69FC0BC0B1D7}"/>
                </a:ext>
              </a:extLst>
            </p:cNvPr>
            <p:cNvSpPr/>
            <p:nvPr/>
          </p:nvSpPr>
          <p:spPr>
            <a:xfrm>
              <a:off x="7060211" y="4354422"/>
              <a:ext cx="981927" cy="981927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59" name="网chenying0907出品 56">
              <a:extLst>
                <a:ext uri="{FF2B5EF4-FFF2-40B4-BE49-F238E27FC236}">
                  <a16:creationId xmlns:a16="http://schemas.microsoft.com/office/drawing/2014/main" id="{A1B7CC4F-B85C-4E7C-9BFF-ACE026ABEE38}"/>
                </a:ext>
              </a:extLst>
            </p:cNvPr>
            <p:cNvSpPr/>
            <p:nvPr/>
          </p:nvSpPr>
          <p:spPr>
            <a:xfrm>
              <a:off x="7121582" y="4414377"/>
              <a:ext cx="859186" cy="85918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60" name="网chenying0907出品 58">
              <a:extLst>
                <a:ext uri="{FF2B5EF4-FFF2-40B4-BE49-F238E27FC236}">
                  <a16:creationId xmlns:a16="http://schemas.microsoft.com/office/drawing/2014/main" id="{5F8320D1-58EF-4E98-A550-DE391E073F05}"/>
                </a:ext>
              </a:extLst>
            </p:cNvPr>
            <p:cNvSpPr/>
            <p:nvPr/>
          </p:nvSpPr>
          <p:spPr>
            <a:xfrm>
              <a:off x="8299912" y="4642330"/>
              <a:ext cx="392771" cy="392771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1" name="网chenying0907出品 59">
              <a:extLst>
                <a:ext uri="{FF2B5EF4-FFF2-40B4-BE49-F238E27FC236}">
                  <a16:creationId xmlns:a16="http://schemas.microsoft.com/office/drawing/2014/main" id="{BC462143-86AE-470D-A790-49A0EA160FAF}"/>
                </a:ext>
              </a:extLst>
            </p:cNvPr>
            <p:cNvSpPr/>
            <p:nvPr/>
          </p:nvSpPr>
          <p:spPr>
            <a:xfrm rot="16200000">
              <a:off x="8222707" y="4742205"/>
              <a:ext cx="41563" cy="227602"/>
            </a:xfrm>
            <a:prstGeom prst="rect">
              <a:avLst/>
            </a:prstGeom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4BACC6">
                    <a:lumMod val="75000"/>
                  </a:srgbClr>
                </a:solidFill>
                <a:latin typeface="Calibri"/>
                <a:ea typeface="宋体"/>
              </a:endParaRPr>
            </a:p>
          </p:txBody>
        </p:sp>
        <p:sp>
          <p:nvSpPr>
            <p:cNvPr id="62" name="网chenying0907出品 37">
              <a:extLst>
                <a:ext uri="{FF2B5EF4-FFF2-40B4-BE49-F238E27FC236}">
                  <a16:creationId xmlns:a16="http://schemas.microsoft.com/office/drawing/2014/main" id="{004EAFA5-B974-41A1-8E30-EBB8B79C1763}"/>
                </a:ext>
              </a:extLst>
            </p:cNvPr>
            <p:cNvSpPr txBox="1"/>
            <p:nvPr/>
          </p:nvSpPr>
          <p:spPr>
            <a:xfrm>
              <a:off x="8315198" y="4521750"/>
              <a:ext cx="383094" cy="7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altLang="zh-CN" sz="2400" b="1" kern="0" dirty="0"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ea typeface="微软雅黑" pitchFamily="34" charset="-122"/>
                </a:rPr>
                <a:t>5</a:t>
              </a:r>
              <a:endParaRPr lang="zh-CN" altLang="en-US" sz="2400" b="1" kern="0" dirty="0"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微软雅黑" pitchFamily="34" charset="-122"/>
              </a:endParaRP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1E7754FE-520C-433C-8E92-CBD5BAEE010D}"/>
              </a:ext>
            </a:extLst>
          </p:cNvPr>
          <p:cNvSpPr txBox="1"/>
          <p:nvPr/>
        </p:nvSpPr>
        <p:spPr>
          <a:xfrm>
            <a:off x="1361112" y="1006732"/>
            <a:ext cx="3518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2400" b="1" dirty="0">
                <a:solidFill>
                  <a:srgbClr val="FFC000"/>
                </a:solidFill>
                <a:cs typeface="Arial" pitchFamily="34" charset="0"/>
              </a:rPr>
              <a:t>Содержательный </a:t>
            </a:r>
          </a:p>
          <a:p>
            <a:pPr algn="r"/>
            <a:r>
              <a:rPr lang="ru-RU" altLang="ko-KR" sz="2400" b="1" dirty="0">
                <a:solidFill>
                  <a:srgbClr val="FFC000"/>
                </a:solidFill>
                <a:cs typeface="Arial" pitchFamily="34" charset="0"/>
              </a:rPr>
              <a:t>компонент </a:t>
            </a:r>
            <a:endParaRPr lang="en-US" altLang="ko-KR" sz="24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E668E93-59DC-4916-B147-6ED2065DD6E9}"/>
              </a:ext>
            </a:extLst>
          </p:cNvPr>
          <p:cNvSpPr txBox="1"/>
          <p:nvPr/>
        </p:nvSpPr>
        <p:spPr>
          <a:xfrm>
            <a:off x="310552" y="1991219"/>
            <a:ext cx="296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2400" b="1" dirty="0">
                <a:solidFill>
                  <a:srgbClr val="ED7D31"/>
                </a:solidFill>
                <a:cs typeface="Arial" pitchFamily="34" charset="0"/>
              </a:rPr>
              <a:t>Методический </a:t>
            </a:r>
          </a:p>
          <a:p>
            <a:pPr algn="r"/>
            <a:r>
              <a:rPr lang="ru-RU" altLang="ko-KR" sz="2400" b="1" dirty="0">
                <a:solidFill>
                  <a:srgbClr val="ED7D31"/>
                </a:solidFill>
                <a:cs typeface="Arial" pitchFamily="34" charset="0"/>
              </a:rPr>
              <a:t>компонент </a:t>
            </a:r>
            <a:endParaRPr lang="en-US" altLang="ko-KR" sz="2400" b="1" dirty="0">
              <a:solidFill>
                <a:srgbClr val="ED7D31"/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47299B2-AA94-46BA-A2A5-44EA0D4210D9}"/>
              </a:ext>
            </a:extLst>
          </p:cNvPr>
          <p:cNvSpPr txBox="1"/>
          <p:nvPr/>
        </p:nvSpPr>
        <p:spPr>
          <a:xfrm>
            <a:off x="7723138" y="1974129"/>
            <a:ext cx="4241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b="1" dirty="0">
                <a:solidFill>
                  <a:srgbClr val="4472C4"/>
                </a:solidFill>
                <a:cs typeface="Arial" pitchFamily="34" charset="0"/>
              </a:rPr>
              <a:t>Технологический компонент </a:t>
            </a:r>
            <a:endParaRPr lang="en-US" altLang="ko-KR" sz="2400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75" name="Pentagon 12"/>
          <p:cNvSpPr/>
          <p:nvPr/>
        </p:nvSpPr>
        <p:spPr>
          <a:xfrm>
            <a:off x="6098875" y="17252"/>
            <a:ext cx="6093126" cy="888522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081623" y="69013"/>
            <a:ext cx="57796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Диагностика </a:t>
            </a:r>
            <a:r>
              <a:rPr lang="ru-RU" alt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готовности к внедрению  педагогической системы воспитания здорового дошкольника «7 потенциалов здорового дошкольника»</a:t>
            </a: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47299B2-AA94-46BA-A2A5-44EA0D4210D9}"/>
              </a:ext>
            </a:extLst>
          </p:cNvPr>
          <p:cNvSpPr txBox="1"/>
          <p:nvPr/>
        </p:nvSpPr>
        <p:spPr>
          <a:xfrm>
            <a:off x="146649" y="3860438"/>
            <a:ext cx="26224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2250" b="1" dirty="0">
                <a:solidFill>
                  <a:srgbClr val="4472C4"/>
                </a:solidFill>
                <a:cs typeface="Arial" pitchFamily="34" charset="0"/>
              </a:rPr>
              <a:t>Методологический </a:t>
            </a:r>
          </a:p>
          <a:p>
            <a:pPr algn="r"/>
            <a:r>
              <a:rPr lang="ru-RU" altLang="ko-KR" sz="2250" b="1" dirty="0">
                <a:solidFill>
                  <a:srgbClr val="4472C4"/>
                </a:solidFill>
                <a:cs typeface="Arial" pitchFamily="34" charset="0"/>
              </a:rPr>
              <a:t>компонент </a:t>
            </a:r>
            <a:endParaRPr lang="en-US" altLang="ko-KR" sz="2250" b="1" dirty="0">
              <a:solidFill>
                <a:srgbClr val="4472C4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47299B2-AA94-46BA-A2A5-44EA0D4210D9}"/>
              </a:ext>
            </a:extLst>
          </p:cNvPr>
          <p:cNvSpPr txBox="1"/>
          <p:nvPr/>
        </p:nvSpPr>
        <p:spPr>
          <a:xfrm>
            <a:off x="8280980" y="3877691"/>
            <a:ext cx="2740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Рефлексивный</a:t>
            </a:r>
          </a:p>
          <a:p>
            <a:r>
              <a:rPr lang="ru-RU" altLang="ko-KR" sz="2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компонент </a:t>
            </a:r>
            <a:endParaRPr lang="en-US" altLang="ko-KR" sz="2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Freeform 19"/>
          <p:cNvSpPr>
            <a:spLocks noEditPoints="1"/>
          </p:cNvSpPr>
          <p:nvPr/>
        </p:nvSpPr>
        <p:spPr bwMode="auto">
          <a:xfrm>
            <a:off x="3945809" y="4080295"/>
            <a:ext cx="376028" cy="413918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7" name="Freeform 24"/>
          <p:cNvSpPr>
            <a:spLocks noEditPoints="1"/>
          </p:cNvSpPr>
          <p:nvPr/>
        </p:nvSpPr>
        <p:spPr bwMode="auto">
          <a:xfrm>
            <a:off x="3666230" y="3916416"/>
            <a:ext cx="370936" cy="370937"/>
          </a:xfrm>
          <a:custGeom>
            <a:avLst/>
            <a:gdLst>
              <a:gd name="T0" fmla="*/ 1666 w 4617"/>
              <a:gd name="T1" fmla="*/ 3790 h 4617"/>
              <a:gd name="T2" fmla="*/ 2927 w 4617"/>
              <a:gd name="T3" fmla="*/ 3801 h 4617"/>
              <a:gd name="T4" fmla="*/ 2889 w 4617"/>
              <a:gd name="T5" fmla="*/ 2821 h 4617"/>
              <a:gd name="T6" fmla="*/ 2236 w 4617"/>
              <a:gd name="T7" fmla="*/ 3074 h 4617"/>
              <a:gd name="T8" fmla="*/ 2132 w 4617"/>
              <a:gd name="T9" fmla="*/ 1882 h 4617"/>
              <a:gd name="T10" fmla="*/ 1862 w 4617"/>
              <a:gd name="T11" fmla="*/ 2427 h 4617"/>
              <a:gd name="T12" fmla="*/ 2369 w 4617"/>
              <a:gd name="T13" fmla="*/ 2766 h 4617"/>
              <a:gd name="T14" fmla="*/ 2770 w 4617"/>
              <a:gd name="T15" fmla="*/ 2307 h 4617"/>
              <a:gd name="T16" fmla="*/ 2363 w 4617"/>
              <a:gd name="T17" fmla="*/ 1850 h 4617"/>
              <a:gd name="T18" fmla="*/ 2891 w 4617"/>
              <a:gd name="T19" fmla="*/ 1805 h 4617"/>
              <a:gd name="T20" fmla="*/ 3044 w 4617"/>
              <a:gd name="T21" fmla="*/ 2556 h 4617"/>
              <a:gd name="T22" fmla="*/ 3877 w 4617"/>
              <a:gd name="T23" fmla="*/ 1918 h 4617"/>
              <a:gd name="T24" fmla="*/ 3086 w 4617"/>
              <a:gd name="T25" fmla="*/ 894 h 4617"/>
              <a:gd name="T26" fmla="*/ 1678 w 4617"/>
              <a:gd name="T27" fmla="*/ 821 h 4617"/>
              <a:gd name="T28" fmla="*/ 821 w 4617"/>
              <a:gd name="T29" fmla="*/ 1678 h 4617"/>
              <a:gd name="T30" fmla="*/ 797 w 4617"/>
              <a:gd name="T31" fmla="*/ 2881 h 4617"/>
              <a:gd name="T32" fmla="*/ 1619 w 4617"/>
              <a:gd name="T33" fmla="*/ 1967 h 4617"/>
              <a:gd name="T34" fmla="*/ 2155 w 4617"/>
              <a:gd name="T35" fmla="*/ 1539 h 4617"/>
              <a:gd name="T36" fmla="*/ 2623 w 4617"/>
              <a:gd name="T37" fmla="*/ 411 h 4617"/>
              <a:gd name="T38" fmla="*/ 2952 w 4617"/>
              <a:gd name="T39" fmla="*/ 115 h 4617"/>
              <a:gd name="T40" fmla="*/ 3358 w 4617"/>
              <a:gd name="T41" fmla="*/ 337 h 4617"/>
              <a:gd name="T42" fmla="*/ 3491 w 4617"/>
              <a:gd name="T43" fmla="*/ 414 h 4617"/>
              <a:gd name="T44" fmla="*/ 3887 w 4617"/>
              <a:gd name="T45" fmla="*/ 653 h 4617"/>
              <a:gd name="T46" fmla="*/ 3722 w 4617"/>
              <a:gd name="T47" fmla="*/ 1003 h 4617"/>
              <a:gd name="T48" fmla="*/ 4308 w 4617"/>
              <a:gd name="T49" fmla="*/ 1154 h 4617"/>
              <a:gd name="T50" fmla="*/ 4146 w 4617"/>
              <a:gd name="T51" fmla="*/ 1738 h 4617"/>
              <a:gd name="T52" fmla="*/ 4530 w 4617"/>
              <a:gd name="T53" fmla="*/ 1770 h 4617"/>
              <a:gd name="T54" fmla="*/ 4564 w 4617"/>
              <a:gd name="T55" fmla="*/ 2236 h 4617"/>
              <a:gd name="T56" fmla="*/ 4231 w 4617"/>
              <a:gd name="T57" fmla="*/ 2385 h 4617"/>
              <a:gd name="T58" fmla="*/ 4530 w 4617"/>
              <a:gd name="T59" fmla="*/ 2925 h 4617"/>
              <a:gd name="T60" fmla="*/ 4011 w 4617"/>
              <a:gd name="T61" fmla="*/ 3203 h 4617"/>
              <a:gd name="T62" fmla="*/ 4241 w 4617"/>
              <a:gd name="T63" fmla="*/ 3501 h 4617"/>
              <a:gd name="T64" fmla="*/ 3954 w 4617"/>
              <a:gd name="T65" fmla="*/ 3849 h 4617"/>
              <a:gd name="T66" fmla="*/ 3614 w 4617"/>
              <a:gd name="T67" fmla="*/ 3723 h 4617"/>
              <a:gd name="T68" fmla="*/ 3480 w 4617"/>
              <a:gd name="T69" fmla="*/ 4295 h 4617"/>
              <a:gd name="T70" fmla="*/ 2879 w 4617"/>
              <a:gd name="T71" fmla="*/ 4146 h 4617"/>
              <a:gd name="T72" fmla="*/ 2867 w 4617"/>
              <a:gd name="T73" fmla="*/ 4539 h 4617"/>
              <a:gd name="T74" fmla="*/ 2385 w 4617"/>
              <a:gd name="T75" fmla="*/ 4232 h 4617"/>
              <a:gd name="T76" fmla="*/ 2232 w 4617"/>
              <a:gd name="T77" fmla="*/ 4232 h 4617"/>
              <a:gd name="T78" fmla="*/ 1731 w 4617"/>
              <a:gd name="T79" fmla="*/ 4540 h 4617"/>
              <a:gd name="T80" fmla="*/ 1627 w 4617"/>
              <a:gd name="T81" fmla="*/ 4106 h 4617"/>
              <a:gd name="T82" fmla="*/ 1137 w 4617"/>
              <a:gd name="T83" fmla="*/ 4295 h 4617"/>
              <a:gd name="T84" fmla="*/ 1003 w 4617"/>
              <a:gd name="T85" fmla="*/ 3723 h 4617"/>
              <a:gd name="T86" fmla="*/ 656 w 4617"/>
              <a:gd name="T87" fmla="*/ 3867 h 4617"/>
              <a:gd name="T88" fmla="*/ 396 w 4617"/>
              <a:gd name="T89" fmla="*/ 3499 h 4617"/>
              <a:gd name="T90" fmla="*/ 604 w 4617"/>
              <a:gd name="T91" fmla="*/ 3204 h 4617"/>
              <a:gd name="T92" fmla="*/ 115 w 4617"/>
              <a:gd name="T93" fmla="*/ 2953 h 4617"/>
              <a:gd name="T94" fmla="*/ 409 w 4617"/>
              <a:gd name="T95" fmla="*/ 2616 h 4617"/>
              <a:gd name="T96" fmla="*/ 15 w 4617"/>
              <a:gd name="T97" fmla="*/ 2264 h 4617"/>
              <a:gd name="T98" fmla="*/ 98 w 4617"/>
              <a:gd name="T99" fmla="*/ 1785 h 4617"/>
              <a:gd name="T100" fmla="*/ 471 w 4617"/>
              <a:gd name="T101" fmla="*/ 1736 h 4617"/>
              <a:gd name="T102" fmla="*/ 301 w 4617"/>
              <a:gd name="T103" fmla="*/ 1174 h 4617"/>
              <a:gd name="T104" fmla="*/ 817 w 4617"/>
              <a:gd name="T105" fmla="*/ 1091 h 4617"/>
              <a:gd name="T106" fmla="*/ 711 w 4617"/>
              <a:gd name="T107" fmla="*/ 656 h 4617"/>
              <a:gd name="T108" fmla="*/ 1280 w 4617"/>
              <a:gd name="T109" fmla="*/ 681 h 4617"/>
              <a:gd name="T110" fmla="*/ 1247 w 4617"/>
              <a:gd name="T111" fmla="*/ 320 h 4617"/>
              <a:gd name="T112" fmla="*/ 1657 w 4617"/>
              <a:gd name="T113" fmla="*/ 133 h 4617"/>
              <a:gd name="T114" fmla="*/ 1885 w 4617"/>
              <a:gd name="T115" fmla="*/ 432 h 4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17" h="4617">
                <a:moveTo>
                  <a:pt x="1733" y="2816"/>
                </a:moveTo>
                <a:lnTo>
                  <a:pt x="1726" y="2822"/>
                </a:lnTo>
                <a:lnTo>
                  <a:pt x="1719" y="2826"/>
                </a:lnTo>
                <a:lnTo>
                  <a:pt x="993" y="3246"/>
                </a:lnTo>
                <a:lnTo>
                  <a:pt x="1061" y="3334"/>
                </a:lnTo>
                <a:lnTo>
                  <a:pt x="1133" y="3417"/>
                </a:lnTo>
                <a:lnTo>
                  <a:pt x="1212" y="3494"/>
                </a:lnTo>
                <a:lnTo>
                  <a:pt x="1294" y="3565"/>
                </a:lnTo>
                <a:lnTo>
                  <a:pt x="1381" y="3631"/>
                </a:lnTo>
                <a:lnTo>
                  <a:pt x="1473" y="3691"/>
                </a:lnTo>
                <a:lnTo>
                  <a:pt x="1568" y="3744"/>
                </a:lnTo>
                <a:lnTo>
                  <a:pt x="1666" y="3790"/>
                </a:lnTo>
                <a:lnTo>
                  <a:pt x="1768" y="3831"/>
                </a:lnTo>
                <a:lnTo>
                  <a:pt x="1872" y="3864"/>
                </a:lnTo>
                <a:lnTo>
                  <a:pt x="1980" y="3891"/>
                </a:lnTo>
                <a:lnTo>
                  <a:pt x="2087" y="3909"/>
                </a:lnTo>
                <a:lnTo>
                  <a:pt x="2198" y="3922"/>
                </a:lnTo>
                <a:lnTo>
                  <a:pt x="2310" y="3924"/>
                </a:lnTo>
                <a:lnTo>
                  <a:pt x="2416" y="3922"/>
                </a:lnTo>
                <a:lnTo>
                  <a:pt x="2521" y="3910"/>
                </a:lnTo>
                <a:lnTo>
                  <a:pt x="2625" y="3894"/>
                </a:lnTo>
                <a:lnTo>
                  <a:pt x="2727" y="3870"/>
                </a:lnTo>
                <a:lnTo>
                  <a:pt x="2828" y="3839"/>
                </a:lnTo>
                <a:lnTo>
                  <a:pt x="2927" y="3801"/>
                </a:lnTo>
                <a:lnTo>
                  <a:pt x="3022" y="3758"/>
                </a:lnTo>
                <a:lnTo>
                  <a:pt x="3116" y="3708"/>
                </a:lnTo>
                <a:lnTo>
                  <a:pt x="3203" y="3654"/>
                </a:lnTo>
                <a:lnTo>
                  <a:pt x="3285" y="3596"/>
                </a:lnTo>
                <a:lnTo>
                  <a:pt x="3362" y="3533"/>
                </a:lnTo>
                <a:lnTo>
                  <a:pt x="3435" y="3467"/>
                </a:lnTo>
                <a:lnTo>
                  <a:pt x="3502" y="3396"/>
                </a:lnTo>
                <a:lnTo>
                  <a:pt x="3565" y="3323"/>
                </a:lnTo>
                <a:lnTo>
                  <a:pt x="3624" y="3244"/>
                </a:lnTo>
                <a:lnTo>
                  <a:pt x="2898" y="2826"/>
                </a:lnTo>
                <a:lnTo>
                  <a:pt x="2893" y="2823"/>
                </a:lnTo>
                <a:lnTo>
                  <a:pt x="2889" y="2821"/>
                </a:lnTo>
                <a:lnTo>
                  <a:pt x="2885" y="2818"/>
                </a:lnTo>
                <a:lnTo>
                  <a:pt x="2843" y="2863"/>
                </a:lnTo>
                <a:lnTo>
                  <a:pt x="2797" y="2903"/>
                </a:lnTo>
                <a:lnTo>
                  <a:pt x="2746" y="2941"/>
                </a:lnTo>
                <a:lnTo>
                  <a:pt x="2693" y="2974"/>
                </a:lnTo>
                <a:lnTo>
                  <a:pt x="2633" y="3005"/>
                </a:lnTo>
                <a:lnTo>
                  <a:pt x="2572" y="3032"/>
                </a:lnTo>
                <a:lnTo>
                  <a:pt x="2507" y="3051"/>
                </a:lnTo>
                <a:lnTo>
                  <a:pt x="2443" y="3067"/>
                </a:lnTo>
                <a:lnTo>
                  <a:pt x="2376" y="3075"/>
                </a:lnTo>
                <a:lnTo>
                  <a:pt x="2310" y="3078"/>
                </a:lnTo>
                <a:lnTo>
                  <a:pt x="2236" y="3074"/>
                </a:lnTo>
                <a:lnTo>
                  <a:pt x="2163" y="3064"/>
                </a:lnTo>
                <a:lnTo>
                  <a:pt x="2093" y="3046"/>
                </a:lnTo>
                <a:lnTo>
                  <a:pt x="2024" y="3023"/>
                </a:lnTo>
                <a:lnTo>
                  <a:pt x="1960" y="2993"/>
                </a:lnTo>
                <a:lnTo>
                  <a:pt x="1897" y="2956"/>
                </a:lnTo>
                <a:lnTo>
                  <a:pt x="1838" y="2916"/>
                </a:lnTo>
                <a:lnTo>
                  <a:pt x="1784" y="2868"/>
                </a:lnTo>
                <a:lnTo>
                  <a:pt x="1733" y="2816"/>
                </a:lnTo>
                <a:close/>
                <a:moveTo>
                  <a:pt x="2307" y="1847"/>
                </a:moveTo>
                <a:lnTo>
                  <a:pt x="2248" y="1851"/>
                </a:lnTo>
                <a:lnTo>
                  <a:pt x="2190" y="1862"/>
                </a:lnTo>
                <a:lnTo>
                  <a:pt x="2132" y="1882"/>
                </a:lnTo>
                <a:lnTo>
                  <a:pt x="2078" y="1908"/>
                </a:lnTo>
                <a:lnTo>
                  <a:pt x="2034" y="1938"/>
                </a:lnTo>
                <a:lnTo>
                  <a:pt x="1994" y="1970"/>
                </a:lnTo>
                <a:lnTo>
                  <a:pt x="1959" y="2008"/>
                </a:lnTo>
                <a:lnTo>
                  <a:pt x="1927" y="2048"/>
                </a:lnTo>
                <a:lnTo>
                  <a:pt x="1900" y="2092"/>
                </a:lnTo>
                <a:lnTo>
                  <a:pt x="1879" y="2139"/>
                </a:lnTo>
                <a:lnTo>
                  <a:pt x="1862" y="2190"/>
                </a:lnTo>
                <a:lnTo>
                  <a:pt x="1851" y="2248"/>
                </a:lnTo>
                <a:lnTo>
                  <a:pt x="1847" y="2309"/>
                </a:lnTo>
                <a:lnTo>
                  <a:pt x="1851" y="2369"/>
                </a:lnTo>
                <a:lnTo>
                  <a:pt x="1862" y="2427"/>
                </a:lnTo>
                <a:lnTo>
                  <a:pt x="1882" y="2485"/>
                </a:lnTo>
                <a:lnTo>
                  <a:pt x="1908" y="2539"/>
                </a:lnTo>
                <a:lnTo>
                  <a:pt x="1939" y="2584"/>
                </a:lnTo>
                <a:lnTo>
                  <a:pt x="1974" y="2626"/>
                </a:lnTo>
                <a:lnTo>
                  <a:pt x="2012" y="2662"/>
                </a:lnTo>
                <a:lnTo>
                  <a:pt x="2055" y="2695"/>
                </a:lnTo>
                <a:lnTo>
                  <a:pt x="2101" y="2721"/>
                </a:lnTo>
                <a:lnTo>
                  <a:pt x="2150" y="2742"/>
                </a:lnTo>
                <a:lnTo>
                  <a:pt x="2202" y="2758"/>
                </a:lnTo>
                <a:lnTo>
                  <a:pt x="2254" y="2767"/>
                </a:lnTo>
                <a:lnTo>
                  <a:pt x="2309" y="2770"/>
                </a:lnTo>
                <a:lnTo>
                  <a:pt x="2369" y="2766"/>
                </a:lnTo>
                <a:lnTo>
                  <a:pt x="2427" y="2755"/>
                </a:lnTo>
                <a:lnTo>
                  <a:pt x="2485" y="2735"/>
                </a:lnTo>
                <a:lnTo>
                  <a:pt x="2539" y="2709"/>
                </a:lnTo>
                <a:lnTo>
                  <a:pt x="2583" y="2679"/>
                </a:lnTo>
                <a:lnTo>
                  <a:pt x="2623" y="2647"/>
                </a:lnTo>
                <a:lnTo>
                  <a:pt x="2658" y="2609"/>
                </a:lnTo>
                <a:lnTo>
                  <a:pt x="2690" y="2569"/>
                </a:lnTo>
                <a:lnTo>
                  <a:pt x="2717" y="2525"/>
                </a:lnTo>
                <a:lnTo>
                  <a:pt x="2738" y="2478"/>
                </a:lnTo>
                <a:lnTo>
                  <a:pt x="2755" y="2427"/>
                </a:lnTo>
                <a:lnTo>
                  <a:pt x="2766" y="2369"/>
                </a:lnTo>
                <a:lnTo>
                  <a:pt x="2770" y="2307"/>
                </a:lnTo>
                <a:lnTo>
                  <a:pt x="2766" y="2248"/>
                </a:lnTo>
                <a:lnTo>
                  <a:pt x="2755" y="2190"/>
                </a:lnTo>
                <a:lnTo>
                  <a:pt x="2735" y="2132"/>
                </a:lnTo>
                <a:lnTo>
                  <a:pt x="2709" y="2078"/>
                </a:lnTo>
                <a:lnTo>
                  <a:pt x="2678" y="2033"/>
                </a:lnTo>
                <a:lnTo>
                  <a:pt x="2643" y="1991"/>
                </a:lnTo>
                <a:lnTo>
                  <a:pt x="2605" y="1955"/>
                </a:lnTo>
                <a:lnTo>
                  <a:pt x="2562" y="1922"/>
                </a:lnTo>
                <a:lnTo>
                  <a:pt x="2516" y="1896"/>
                </a:lnTo>
                <a:lnTo>
                  <a:pt x="2467" y="1875"/>
                </a:lnTo>
                <a:lnTo>
                  <a:pt x="2415" y="1859"/>
                </a:lnTo>
                <a:lnTo>
                  <a:pt x="2363" y="1850"/>
                </a:lnTo>
                <a:lnTo>
                  <a:pt x="2307" y="1847"/>
                </a:lnTo>
                <a:close/>
                <a:moveTo>
                  <a:pt x="2462" y="701"/>
                </a:moveTo>
                <a:lnTo>
                  <a:pt x="2462" y="1539"/>
                </a:lnTo>
                <a:lnTo>
                  <a:pt x="2462" y="1547"/>
                </a:lnTo>
                <a:lnTo>
                  <a:pt x="2461" y="1556"/>
                </a:lnTo>
                <a:lnTo>
                  <a:pt x="2531" y="1574"/>
                </a:lnTo>
                <a:lnTo>
                  <a:pt x="2600" y="1598"/>
                </a:lnTo>
                <a:lnTo>
                  <a:pt x="2664" y="1629"/>
                </a:lnTo>
                <a:lnTo>
                  <a:pt x="2727" y="1664"/>
                </a:lnTo>
                <a:lnTo>
                  <a:pt x="2786" y="1705"/>
                </a:lnTo>
                <a:lnTo>
                  <a:pt x="2840" y="1753"/>
                </a:lnTo>
                <a:lnTo>
                  <a:pt x="2891" y="1805"/>
                </a:lnTo>
                <a:lnTo>
                  <a:pt x="2935" y="1862"/>
                </a:lnTo>
                <a:lnTo>
                  <a:pt x="2974" y="1924"/>
                </a:lnTo>
                <a:lnTo>
                  <a:pt x="3009" y="1992"/>
                </a:lnTo>
                <a:lnTo>
                  <a:pt x="3037" y="2062"/>
                </a:lnTo>
                <a:lnTo>
                  <a:pt x="3058" y="2135"/>
                </a:lnTo>
                <a:lnTo>
                  <a:pt x="3072" y="2208"/>
                </a:lnTo>
                <a:lnTo>
                  <a:pt x="3078" y="2283"/>
                </a:lnTo>
                <a:lnTo>
                  <a:pt x="3077" y="2357"/>
                </a:lnTo>
                <a:lnTo>
                  <a:pt x="3068" y="2433"/>
                </a:lnTo>
                <a:lnTo>
                  <a:pt x="3051" y="2507"/>
                </a:lnTo>
                <a:lnTo>
                  <a:pt x="3037" y="2553"/>
                </a:lnTo>
                <a:lnTo>
                  <a:pt x="3044" y="2556"/>
                </a:lnTo>
                <a:lnTo>
                  <a:pt x="3051" y="2560"/>
                </a:lnTo>
                <a:lnTo>
                  <a:pt x="3778" y="2979"/>
                </a:lnTo>
                <a:lnTo>
                  <a:pt x="3818" y="2879"/>
                </a:lnTo>
                <a:lnTo>
                  <a:pt x="3853" y="2777"/>
                </a:lnTo>
                <a:lnTo>
                  <a:pt x="3881" y="2672"/>
                </a:lnTo>
                <a:lnTo>
                  <a:pt x="3902" y="2567"/>
                </a:lnTo>
                <a:lnTo>
                  <a:pt x="3916" y="2460"/>
                </a:lnTo>
                <a:lnTo>
                  <a:pt x="3923" y="2352"/>
                </a:lnTo>
                <a:lnTo>
                  <a:pt x="3923" y="2243"/>
                </a:lnTo>
                <a:lnTo>
                  <a:pt x="3915" y="2135"/>
                </a:lnTo>
                <a:lnTo>
                  <a:pt x="3899" y="2026"/>
                </a:lnTo>
                <a:lnTo>
                  <a:pt x="3877" y="1918"/>
                </a:lnTo>
                <a:lnTo>
                  <a:pt x="3846" y="1812"/>
                </a:lnTo>
                <a:lnTo>
                  <a:pt x="3808" y="1705"/>
                </a:lnTo>
                <a:lnTo>
                  <a:pt x="3762" y="1602"/>
                </a:lnTo>
                <a:lnTo>
                  <a:pt x="3708" y="1501"/>
                </a:lnTo>
                <a:lnTo>
                  <a:pt x="3649" y="1406"/>
                </a:lnTo>
                <a:lnTo>
                  <a:pt x="3583" y="1317"/>
                </a:lnTo>
                <a:lnTo>
                  <a:pt x="3513" y="1231"/>
                </a:lnTo>
                <a:lnTo>
                  <a:pt x="3438" y="1153"/>
                </a:lnTo>
                <a:lnTo>
                  <a:pt x="3356" y="1079"/>
                </a:lnTo>
                <a:lnTo>
                  <a:pt x="3270" y="1012"/>
                </a:lnTo>
                <a:lnTo>
                  <a:pt x="3180" y="950"/>
                </a:lnTo>
                <a:lnTo>
                  <a:pt x="3086" y="894"/>
                </a:lnTo>
                <a:lnTo>
                  <a:pt x="2990" y="845"/>
                </a:lnTo>
                <a:lnTo>
                  <a:pt x="2889" y="802"/>
                </a:lnTo>
                <a:lnTo>
                  <a:pt x="2786" y="765"/>
                </a:lnTo>
                <a:lnTo>
                  <a:pt x="2681" y="737"/>
                </a:lnTo>
                <a:lnTo>
                  <a:pt x="2573" y="715"/>
                </a:lnTo>
                <a:lnTo>
                  <a:pt x="2462" y="701"/>
                </a:lnTo>
                <a:close/>
                <a:moveTo>
                  <a:pt x="2155" y="701"/>
                </a:moveTo>
                <a:lnTo>
                  <a:pt x="2057" y="712"/>
                </a:lnTo>
                <a:lnTo>
                  <a:pt x="1960" y="730"/>
                </a:lnTo>
                <a:lnTo>
                  <a:pt x="1865" y="756"/>
                </a:lnTo>
                <a:lnTo>
                  <a:pt x="1770" y="785"/>
                </a:lnTo>
                <a:lnTo>
                  <a:pt x="1678" y="821"/>
                </a:lnTo>
                <a:lnTo>
                  <a:pt x="1588" y="862"/>
                </a:lnTo>
                <a:lnTo>
                  <a:pt x="1501" y="909"/>
                </a:lnTo>
                <a:lnTo>
                  <a:pt x="1409" y="967"/>
                </a:lnTo>
                <a:lnTo>
                  <a:pt x="1322" y="1028"/>
                </a:lnTo>
                <a:lnTo>
                  <a:pt x="1240" y="1097"/>
                </a:lnTo>
                <a:lnTo>
                  <a:pt x="1163" y="1168"/>
                </a:lnTo>
                <a:lnTo>
                  <a:pt x="1093" y="1244"/>
                </a:lnTo>
                <a:lnTo>
                  <a:pt x="1027" y="1325"/>
                </a:lnTo>
                <a:lnTo>
                  <a:pt x="967" y="1409"/>
                </a:lnTo>
                <a:lnTo>
                  <a:pt x="912" y="1496"/>
                </a:lnTo>
                <a:lnTo>
                  <a:pt x="865" y="1585"/>
                </a:lnTo>
                <a:lnTo>
                  <a:pt x="821" y="1678"/>
                </a:lnTo>
                <a:lnTo>
                  <a:pt x="785" y="1773"/>
                </a:lnTo>
                <a:lnTo>
                  <a:pt x="754" y="1869"/>
                </a:lnTo>
                <a:lnTo>
                  <a:pt x="730" y="1969"/>
                </a:lnTo>
                <a:lnTo>
                  <a:pt x="712" y="2068"/>
                </a:lnTo>
                <a:lnTo>
                  <a:pt x="700" y="2170"/>
                </a:lnTo>
                <a:lnTo>
                  <a:pt x="694" y="2271"/>
                </a:lnTo>
                <a:lnTo>
                  <a:pt x="694" y="2373"/>
                </a:lnTo>
                <a:lnTo>
                  <a:pt x="702" y="2476"/>
                </a:lnTo>
                <a:lnTo>
                  <a:pt x="715" y="2579"/>
                </a:lnTo>
                <a:lnTo>
                  <a:pt x="736" y="2681"/>
                </a:lnTo>
                <a:lnTo>
                  <a:pt x="764" y="2781"/>
                </a:lnTo>
                <a:lnTo>
                  <a:pt x="797" y="2881"/>
                </a:lnTo>
                <a:lnTo>
                  <a:pt x="838" y="2979"/>
                </a:lnTo>
                <a:lnTo>
                  <a:pt x="1566" y="2560"/>
                </a:lnTo>
                <a:lnTo>
                  <a:pt x="1573" y="2556"/>
                </a:lnTo>
                <a:lnTo>
                  <a:pt x="1578" y="2553"/>
                </a:lnTo>
                <a:lnTo>
                  <a:pt x="1559" y="2482"/>
                </a:lnTo>
                <a:lnTo>
                  <a:pt x="1545" y="2408"/>
                </a:lnTo>
                <a:lnTo>
                  <a:pt x="1539" y="2334"/>
                </a:lnTo>
                <a:lnTo>
                  <a:pt x="1540" y="2260"/>
                </a:lnTo>
                <a:lnTo>
                  <a:pt x="1549" y="2184"/>
                </a:lnTo>
                <a:lnTo>
                  <a:pt x="1566" y="2110"/>
                </a:lnTo>
                <a:lnTo>
                  <a:pt x="1589" y="2037"/>
                </a:lnTo>
                <a:lnTo>
                  <a:pt x="1619" y="1967"/>
                </a:lnTo>
                <a:lnTo>
                  <a:pt x="1655" y="1901"/>
                </a:lnTo>
                <a:lnTo>
                  <a:pt x="1698" y="1840"/>
                </a:lnTo>
                <a:lnTo>
                  <a:pt x="1746" y="1782"/>
                </a:lnTo>
                <a:lnTo>
                  <a:pt x="1801" y="1731"/>
                </a:lnTo>
                <a:lnTo>
                  <a:pt x="1859" y="1683"/>
                </a:lnTo>
                <a:lnTo>
                  <a:pt x="1924" y="1643"/>
                </a:lnTo>
                <a:lnTo>
                  <a:pt x="1980" y="1613"/>
                </a:lnTo>
                <a:lnTo>
                  <a:pt x="2037" y="1589"/>
                </a:lnTo>
                <a:lnTo>
                  <a:pt x="2096" y="1571"/>
                </a:lnTo>
                <a:lnTo>
                  <a:pt x="2156" y="1556"/>
                </a:lnTo>
                <a:lnTo>
                  <a:pt x="2155" y="1547"/>
                </a:lnTo>
                <a:lnTo>
                  <a:pt x="2155" y="1539"/>
                </a:lnTo>
                <a:lnTo>
                  <a:pt x="2155" y="701"/>
                </a:lnTo>
                <a:close/>
                <a:moveTo>
                  <a:pt x="2309" y="0"/>
                </a:moveTo>
                <a:lnTo>
                  <a:pt x="2332" y="4"/>
                </a:lnTo>
                <a:lnTo>
                  <a:pt x="2353" y="15"/>
                </a:lnTo>
                <a:lnTo>
                  <a:pt x="2370" y="32"/>
                </a:lnTo>
                <a:lnTo>
                  <a:pt x="2381" y="53"/>
                </a:lnTo>
                <a:lnTo>
                  <a:pt x="2385" y="77"/>
                </a:lnTo>
                <a:lnTo>
                  <a:pt x="2385" y="376"/>
                </a:lnTo>
                <a:lnTo>
                  <a:pt x="2394" y="382"/>
                </a:lnTo>
                <a:lnTo>
                  <a:pt x="2402" y="388"/>
                </a:lnTo>
                <a:lnTo>
                  <a:pt x="2513" y="396"/>
                </a:lnTo>
                <a:lnTo>
                  <a:pt x="2623" y="411"/>
                </a:lnTo>
                <a:lnTo>
                  <a:pt x="2732" y="432"/>
                </a:lnTo>
                <a:lnTo>
                  <a:pt x="2732" y="431"/>
                </a:lnTo>
                <a:lnTo>
                  <a:pt x="2812" y="133"/>
                </a:lnTo>
                <a:lnTo>
                  <a:pt x="2819" y="115"/>
                </a:lnTo>
                <a:lnTo>
                  <a:pt x="2832" y="98"/>
                </a:lnTo>
                <a:lnTo>
                  <a:pt x="2847" y="87"/>
                </a:lnTo>
                <a:lnTo>
                  <a:pt x="2865" y="78"/>
                </a:lnTo>
                <a:lnTo>
                  <a:pt x="2886" y="77"/>
                </a:lnTo>
                <a:lnTo>
                  <a:pt x="2906" y="78"/>
                </a:lnTo>
                <a:lnTo>
                  <a:pt x="2925" y="87"/>
                </a:lnTo>
                <a:lnTo>
                  <a:pt x="2941" y="99"/>
                </a:lnTo>
                <a:lnTo>
                  <a:pt x="2952" y="115"/>
                </a:lnTo>
                <a:lnTo>
                  <a:pt x="2960" y="133"/>
                </a:lnTo>
                <a:lnTo>
                  <a:pt x="2963" y="153"/>
                </a:lnTo>
                <a:lnTo>
                  <a:pt x="2960" y="173"/>
                </a:lnTo>
                <a:lnTo>
                  <a:pt x="2881" y="470"/>
                </a:lnTo>
                <a:lnTo>
                  <a:pt x="2881" y="471"/>
                </a:lnTo>
                <a:lnTo>
                  <a:pt x="2879" y="473"/>
                </a:lnTo>
                <a:lnTo>
                  <a:pt x="2990" y="511"/>
                </a:lnTo>
                <a:lnTo>
                  <a:pt x="3098" y="555"/>
                </a:lnTo>
                <a:lnTo>
                  <a:pt x="3203" y="606"/>
                </a:lnTo>
                <a:lnTo>
                  <a:pt x="3204" y="606"/>
                </a:lnTo>
                <a:lnTo>
                  <a:pt x="3204" y="604"/>
                </a:lnTo>
                <a:lnTo>
                  <a:pt x="3358" y="337"/>
                </a:lnTo>
                <a:lnTo>
                  <a:pt x="3370" y="320"/>
                </a:lnTo>
                <a:lnTo>
                  <a:pt x="3386" y="309"/>
                </a:lnTo>
                <a:lnTo>
                  <a:pt x="3404" y="302"/>
                </a:lnTo>
                <a:lnTo>
                  <a:pt x="3424" y="299"/>
                </a:lnTo>
                <a:lnTo>
                  <a:pt x="3443" y="301"/>
                </a:lnTo>
                <a:lnTo>
                  <a:pt x="3463" y="309"/>
                </a:lnTo>
                <a:lnTo>
                  <a:pt x="3480" y="322"/>
                </a:lnTo>
                <a:lnTo>
                  <a:pt x="3491" y="337"/>
                </a:lnTo>
                <a:lnTo>
                  <a:pt x="3499" y="357"/>
                </a:lnTo>
                <a:lnTo>
                  <a:pt x="3502" y="375"/>
                </a:lnTo>
                <a:lnTo>
                  <a:pt x="3499" y="396"/>
                </a:lnTo>
                <a:lnTo>
                  <a:pt x="3491" y="414"/>
                </a:lnTo>
                <a:lnTo>
                  <a:pt x="3337" y="681"/>
                </a:lnTo>
                <a:lnTo>
                  <a:pt x="3337" y="681"/>
                </a:lnTo>
                <a:lnTo>
                  <a:pt x="3335" y="683"/>
                </a:lnTo>
                <a:lnTo>
                  <a:pt x="3432" y="747"/>
                </a:lnTo>
                <a:lnTo>
                  <a:pt x="3524" y="818"/>
                </a:lnTo>
                <a:lnTo>
                  <a:pt x="3612" y="895"/>
                </a:lnTo>
                <a:lnTo>
                  <a:pt x="3614" y="894"/>
                </a:lnTo>
                <a:lnTo>
                  <a:pt x="3614" y="894"/>
                </a:lnTo>
                <a:lnTo>
                  <a:pt x="3832" y="676"/>
                </a:lnTo>
                <a:lnTo>
                  <a:pt x="3849" y="663"/>
                </a:lnTo>
                <a:lnTo>
                  <a:pt x="3867" y="656"/>
                </a:lnTo>
                <a:lnTo>
                  <a:pt x="3887" y="653"/>
                </a:lnTo>
                <a:lnTo>
                  <a:pt x="3906" y="656"/>
                </a:lnTo>
                <a:lnTo>
                  <a:pt x="3924" y="663"/>
                </a:lnTo>
                <a:lnTo>
                  <a:pt x="3941" y="676"/>
                </a:lnTo>
                <a:lnTo>
                  <a:pt x="3954" y="693"/>
                </a:lnTo>
                <a:lnTo>
                  <a:pt x="3961" y="711"/>
                </a:lnTo>
                <a:lnTo>
                  <a:pt x="3964" y="730"/>
                </a:lnTo>
                <a:lnTo>
                  <a:pt x="3961" y="750"/>
                </a:lnTo>
                <a:lnTo>
                  <a:pt x="3954" y="768"/>
                </a:lnTo>
                <a:lnTo>
                  <a:pt x="3941" y="785"/>
                </a:lnTo>
                <a:lnTo>
                  <a:pt x="3723" y="1003"/>
                </a:lnTo>
                <a:lnTo>
                  <a:pt x="3723" y="1003"/>
                </a:lnTo>
                <a:lnTo>
                  <a:pt x="3722" y="1003"/>
                </a:lnTo>
                <a:lnTo>
                  <a:pt x="3797" y="1091"/>
                </a:lnTo>
                <a:lnTo>
                  <a:pt x="3868" y="1184"/>
                </a:lnTo>
                <a:lnTo>
                  <a:pt x="3934" y="1282"/>
                </a:lnTo>
                <a:lnTo>
                  <a:pt x="3934" y="1280"/>
                </a:lnTo>
                <a:lnTo>
                  <a:pt x="3936" y="1280"/>
                </a:lnTo>
                <a:lnTo>
                  <a:pt x="4203" y="1126"/>
                </a:lnTo>
                <a:lnTo>
                  <a:pt x="4221" y="1118"/>
                </a:lnTo>
                <a:lnTo>
                  <a:pt x="4241" y="1115"/>
                </a:lnTo>
                <a:lnTo>
                  <a:pt x="4260" y="1118"/>
                </a:lnTo>
                <a:lnTo>
                  <a:pt x="4278" y="1126"/>
                </a:lnTo>
                <a:lnTo>
                  <a:pt x="4295" y="1137"/>
                </a:lnTo>
                <a:lnTo>
                  <a:pt x="4308" y="1154"/>
                </a:lnTo>
                <a:lnTo>
                  <a:pt x="4316" y="1174"/>
                </a:lnTo>
                <a:lnTo>
                  <a:pt x="4318" y="1193"/>
                </a:lnTo>
                <a:lnTo>
                  <a:pt x="4315" y="1213"/>
                </a:lnTo>
                <a:lnTo>
                  <a:pt x="4308" y="1231"/>
                </a:lnTo>
                <a:lnTo>
                  <a:pt x="4297" y="1247"/>
                </a:lnTo>
                <a:lnTo>
                  <a:pt x="4280" y="1259"/>
                </a:lnTo>
                <a:lnTo>
                  <a:pt x="4013" y="1413"/>
                </a:lnTo>
                <a:lnTo>
                  <a:pt x="4013" y="1413"/>
                </a:lnTo>
                <a:lnTo>
                  <a:pt x="4011" y="1414"/>
                </a:lnTo>
                <a:lnTo>
                  <a:pt x="4063" y="1519"/>
                </a:lnTo>
                <a:lnTo>
                  <a:pt x="4108" y="1629"/>
                </a:lnTo>
                <a:lnTo>
                  <a:pt x="4146" y="1738"/>
                </a:lnTo>
                <a:lnTo>
                  <a:pt x="4146" y="1736"/>
                </a:lnTo>
                <a:lnTo>
                  <a:pt x="4147" y="1736"/>
                </a:lnTo>
                <a:lnTo>
                  <a:pt x="4444" y="1657"/>
                </a:lnTo>
                <a:lnTo>
                  <a:pt x="4464" y="1654"/>
                </a:lnTo>
                <a:lnTo>
                  <a:pt x="4484" y="1657"/>
                </a:lnTo>
                <a:lnTo>
                  <a:pt x="4502" y="1665"/>
                </a:lnTo>
                <a:lnTo>
                  <a:pt x="4518" y="1676"/>
                </a:lnTo>
                <a:lnTo>
                  <a:pt x="4530" y="1692"/>
                </a:lnTo>
                <a:lnTo>
                  <a:pt x="4539" y="1711"/>
                </a:lnTo>
                <a:lnTo>
                  <a:pt x="4541" y="1732"/>
                </a:lnTo>
                <a:lnTo>
                  <a:pt x="4539" y="1752"/>
                </a:lnTo>
                <a:lnTo>
                  <a:pt x="4530" y="1770"/>
                </a:lnTo>
                <a:lnTo>
                  <a:pt x="4519" y="1785"/>
                </a:lnTo>
                <a:lnTo>
                  <a:pt x="4504" y="1798"/>
                </a:lnTo>
                <a:lnTo>
                  <a:pt x="4484" y="1805"/>
                </a:lnTo>
                <a:lnTo>
                  <a:pt x="4186" y="1885"/>
                </a:lnTo>
                <a:lnTo>
                  <a:pt x="4186" y="1885"/>
                </a:lnTo>
                <a:lnTo>
                  <a:pt x="4208" y="2001"/>
                </a:lnTo>
                <a:lnTo>
                  <a:pt x="4222" y="2115"/>
                </a:lnTo>
                <a:lnTo>
                  <a:pt x="4231" y="2232"/>
                </a:lnTo>
                <a:lnTo>
                  <a:pt x="4231" y="2232"/>
                </a:lnTo>
                <a:lnTo>
                  <a:pt x="4232" y="2232"/>
                </a:lnTo>
                <a:lnTo>
                  <a:pt x="4540" y="2232"/>
                </a:lnTo>
                <a:lnTo>
                  <a:pt x="4564" y="2236"/>
                </a:lnTo>
                <a:lnTo>
                  <a:pt x="4585" y="2247"/>
                </a:lnTo>
                <a:lnTo>
                  <a:pt x="4602" y="2264"/>
                </a:lnTo>
                <a:lnTo>
                  <a:pt x="4613" y="2285"/>
                </a:lnTo>
                <a:lnTo>
                  <a:pt x="4617" y="2309"/>
                </a:lnTo>
                <a:lnTo>
                  <a:pt x="4613" y="2332"/>
                </a:lnTo>
                <a:lnTo>
                  <a:pt x="4602" y="2353"/>
                </a:lnTo>
                <a:lnTo>
                  <a:pt x="4585" y="2370"/>
                </a:lnTo>
                <a:lnTo>
                  <a:pt x="4564" y="2381"/>
                </a:lnTo>
                <a:lnTo>
                  <a:pt x="4540" y="2385"/>
                </a:lnTo>
                <a:lnTo>
                  <a:pt x="4232" y="2385"/>
                </a:lnTo>
                <a:lnTo>
                  <a:pt x="4231" y="2385"/>
                </a:lnTo>
                <a:lnTo>
                  <a:pt x="4231" y="2385"/>
                </a:lnTo>
                <a:lnTo>
                  <a:pt x="4222" y="2502"/>
                </a:lnTo>
                <a:lnTo>
                  <a:pt x="4207" y="2618"/>
                </a:lnTo>
                <a:lnTo>
                  <a:pt x="4185" y="2732"/>
                </a:lnTo>
                <a:lnTo>
                  <a:pt x="4186" y="2732"/>
                </a:lnTo>
                <a:lnTo>
                  <a:pt x="4484" y="2812"/>
                </a:lnTo>
                <a:lnTo>
                  <a:pt x="4504" y="2819"/>
                </a:lnTo>
                <a:lnTo>
                  <a:pt x="4519" y="2832"/>
                </a:lnTo>
                <a:lnTo>
                  <a:pt x="4530" y="2847"/>
                </a:lnTo>
                <a:lnTo>
                  <a:pt x="4539" y="2865"/>
                </a:lnTo>
                <a:lnTo>
                  <a:pt x="4541" y="2885"/>
                </a:lnTo>
                <a:lnTo>
                  <a:pt x="4539" y="2906"/>
                </a:lnTo>
                <a:lnTo>
                  <a:pt x="4530" y="2925"/>
                </a:lnTo>
                <a:lnTo>
                  <a:pt x="4518" y="2941"/>
                </a:lnTo>
                <a:lnTo>
                  <a:pt x="4502" y="2953"/>
                </a:lnTo>
                <a:lnTo>
                  <a:pt x="4484" y="2960"/>
                </a:lnTo>
                <a:lnTo>
                  <a:pt x="4464" y="2963"/>
                </a:lnTo>
                <a:lnTo>
                  <a:pt x="4455" y="2962"/>
                </a:lnTo>
                <a:lnTo>
                  <a:pt x="4444" y="2960"/>
                </a:lnTo>
                <a:lnTo>
                  <a:pt x="4147" y="2881"/>
                </a:lnTo>
                <a:lnTo>
                  <a:pt x="4146" y="2881"/>
                </a:lnTo>
                <a:lnTo>
                  <a:pt x="4146" y="2879"/>
                </a:lnTo>
                <a:lnTo>
                  <a:pt x="4108" y="2990"/>
                </a:lnTo>
                <a:lnTo>
                  <a:pt x="4063" y="3098"/>
                </a:lnTo>
                <a:lnTo>
                  <a:pt x="4011" y="3203"/>
                </a:lnTo>
                <a:lnTo>
                  <a:pt x="4013" y="3204"/>
                </a:lnTo>
                <a:lnTo>
                  <a:pt x="4280" y="3358"/>
                </a:lnTo>
                <a:lnTo>
                  <a:pt x="4297" y="3370"/>
                </a:lnTo>
                <a:lnTo>
                  <a:pt x="4308" y="3386"/>
                </a:lnTo>
                <a:lnTo>
                  <a:pt x="4316" y="3404"/>
                </a:lnTo>
                <a:lnTo>
                  <a:pt x="4318" y="3424"/>
                </a:lnTo>
                <a:lnTo>
                  <a:pt x="4316" y="3443"/>
                </a:lnTo>
                <a:lnTo>
                  <a:pt x="4308" y="3463"/>
                </a:lnTo>
                <a:lnTo>
                  <a:pt x="4295" y="3480"/>
                </a:lnTo>
                <a:lnTo>
                  <a:pt x="4278" y="3491"/>
                </a:lnTo>
                <a:lnTo>
                  <a:pt x="4260" y="3499"/>
                </a:lnTo>
                <a:lnTo>
                  <a:pt x="4241" y="3501"/>
                </a:lnTo>
                <a:lnTo>
                  <a:pt x="4221" y="3499"/>
                </a:lnTo>
                <a:lnTo>
                  <a:pt x="4203" y="3491"/>
                </a:lnTo>
                <a:lnTo>
                  <a:pt x="3936" y="3337"/>
                </a:lnTo>
                <a:lnTo>
                  <a:pt x="3936" y="3337"/>
                </a:lnTo>
                <a:lnTo>
                  <a:pt x="3936" y="3335"/>
                </a:lnTo>
                <a:lnTo>
                  <a:pt x="3870" y="3432"/>
                </a:lnTo>
                <a:lnTo>
                  <a:pt x="3800" y="3526"/>
                </a:lnTo>
                <a:lnTo>
                  <a:pt x="3723" y="3614"/>
                </a:lnTo>
                <a:lnTo>
                  <a:pt x="3723" y="3614"/>
                </a:lnTo>
                <a:lnTo>
                  <a:pt x="3723" y="3614"/>
                </a:lnTo>
                <a:lnTo>
                  <a:pt x="3941" y="3832"/>
                </a:lnTo>
                <a:lnTo>
                  <a:pt x="3954" y="3849"/>
                </a:lnTo>
                <a:lnTo>
                  <a:pt x="3961" y="3867"/>
                </a:lnTo>
                <a:lnTo>
                  <a:pt x="3964" y="3887"/>
                </a:lnTo>
                <a:lnTo>
                  <a:pt x="3961" y="3906"/>
                </a:lnTo>
                <a:lnTo>
                  <a:pt x="3954" y="3924"/>
                </a:lnTo>
                <a:lnTo>
                  <a:pt x="3941" y="3941"/>
                </a:lnTo>
                <a:lnTo>
                  <a:pt x="3924" y="3954"/>
                </a:lnTo>
                <a:lnTo>
                  <a:pt x="3906" y="3961"/>
                </a:lnTo>
                <a:lnTo>
                  <a:pt x="3887" y="3964"/>
                </a:lnTo>
                <a:lnTo>
                  <a:pt x="3867" y="3961"/>
                </a:lnTo>
                <a:lnTo>
                  <a:pt x="3849" y="3954"/>
                </a:lnTo>
                <a:lnTo>
                  <a:pt x="3832" y="3941"/>
                </a:lnTo>
                <a:lnTo>
                  <a:pt x="3614" y="3723"/>
                </a:lnTo>
                <a:lnTo>
                  <a:pt x="3614" y="3722"/>
                </a:lnTo>
                <a:lnTo>
                  <a:pt x="3526" y="3797"/>
                </a:lnTo>
                <a:lnTo>
                  <a:pt x="3433" y="3868"/>
                </a:lnTo>
                <a:lnTo>
                  <a:pt x="3335" y="3934"/>
                </a:lnTo>
                <a:lnTo>
                  <a:pt x="3337" y="3936"/>
                </a:lnTo>
                <a:lnTo>
                  <a:pt x="3337" y="3936"/>
                </a:lnTo>
                <a:lnTo>
                  <a:pt x="3491" y="4203"/>
                </a:lnTo>
                <a:lnTo>
                  <a:pt x="3499" y="4221"/>
                </a:lnTo>
                <a:lnTo>
                  <a:pt x="3502" y="4242"/>
                </a:lnTo>
                <a:lnTo>
                  <a:pt x="3499" y="4260"/>
                </a:lnTo>
                <a:lnTo>
                  <a:pt x="3491" y="4280"/>
                </a:lnTo>
                <a:lnTo>
                  <a:pt x="3480" y="4295"/>
                </a:lnTo>
                <a:lnTo>
                  <a:pt x="3463" y="4308"/>
                </a:lnTo>
                <a:lnTo>
                  <a:pt x="3445" y="4315"/>
                </a:lnTo>
                <a:lnTo>
                  <a:pt x="3425" y="4318"/>
                </a:lnTo>
                <a:lnTo>
                  <a:pt x="3405" y="4315"/>
                </a:lnTo>
                <a:lnTo>
                  <a:pt x="3387" y="4308"/>
                </a:lnTo>
                <a:lnTo>
                  <a:pt x="3370" y="4295"/>
                </a:lnTo>
                <a:lnTo>
                  <a:pt x="3358" y="4280"/>
                </a:lnTo>
                <a:lnTo>
                  <a:pt x="3204" y="4013"/>
                </a:lnTo>
                <a:lnTo>
                  <a:pt x="3203" y="4011"/>
                </a:lnTo>
                <a:lnTo>
                  <a:pt x="3098" y="4063"/>
                </a:lnTo>
                <a:lnTo>
                  <a:pt x="2988" y="4108"/>
                </a:lnTo>
                <a:lnTo>
                  <a:pt x="2879" y="4146"/>
                </a:lnTo>
                <a:lnTo>
                  <a:pt x="2881" y="4146"/>
                </a:lnTo>
                <a:lnTo>
                  <a:pt x="2881" y="4147"/>
                </a:lnTo>
                <a:lnTo>
                  <a:pt x="2960" y="4444"/>
                </a:lnTo>
                <a:lnTo>
                  <a:pt x="2963" y="4464"/>
                </a:lnTo>
                <a:lnTo>
                  <a:pt x="2960" y="4484"/>
                </a:lnTo>
                <a:lnTo>
                  <a:pt x="2953" y="4502"/>
                </a:lnTo>
                <a:lnTo>
                  <a:pt x="2941" y="4518"/>
                </a:lnTo>
                <a:lnTo>
                  <a:pt x="2925" y="4530"/>
                </a:lnTo>
                <a:lnTo>
                  <a:pt x="2906" y="4539"/>
                </a:lnTo>
                <a:lnTo>
                  <a:pt x="2896" y="4540"/>
                </a:lnTo>
                <a:lnTo>
                  <a:pt x="2886" y="4540"/>
                </a:lnTo>
                <a:lnTo>
                  <a:pt x="2867" y="4539"/>
                </a:lnTo>
                <a:lnTo>
                  <a:pt x="2849" y="4530"/>
                </a:lnTo>
                <a:lnTo>
                  <a:pt x="2832" y="4519"/>
                </a:lnTo>
                <a:lnTo>
                  <a:pt x="2821" y="4504"/>
                </a:lnTo>
                <a:lnTo>
                  <a:pt x="2812" y="4484"/>
                </a:lnTo>
                <a:lnTo>
                  <a:pt x="2732" y="4186"/>
                </a:lnTo>
                <a:lnTo>
                  <a:pt x="2732" y="4186"/>
                </a:lnTo>
                <a:lnTo>
                  <a:pt x="2732" y="4185"/>
                </a:lnTo>
                <a:lnTo>
                  <a:pt x="2616" y="4207"/>
                </a:lnTo>
                <a:lnTo>
                  <a:pt x="2502" y="4222"/>
                </a:lnTo>
                <a:lnTo>
                  <a:pt x="2385" y="4229"/>
                </a:lnTo>
                <a:lnTo>
                  <a:pt x="2385" y="4231"/>
                </a:lnTo>
                <a:lnTo>
                  <a:pt x="2385" y="4232"/>
                </a:lnTo>
                <a:lnTo>
                  <a:pt x="2385" y="4540"/>
                </a:lnTo>
                <a:lnTo>
                  <a:pt x="2381" y="4564"/>
                </a:lnTo>
                <a:lnTo>
                  <a:pt x="2370" y="4585"/>
                </a:lnTo>
                <a:lnTo>
                  <a:pt x="2353" y="4602"/>
                </a:lnTo>
                <a:lnTo>
                  <a:pt x="2332" y="4613"/>
                </a:lnTo>
                <a:lnTo>
                  <a:pt x="2309" y="4617"/>
                </a:lnTo>
                <a:lnTo>
                  <a:pt x="2285" y="4613"/>
                </a:lnTo>
                <a:lnTo>
                  <a:pt x="2264" y="4602"/>
                </a:lnTo>
                <a:lnTo>
                  <a:pt x="2247" y="4585"/>
                </a:lnTo>
                <a:lnTo>
                  <a:pt x="2236" y="4564"/>
                </a:lnTo>
                <a:lnTo>
                  <a:pt x="2232" y="4540"/>
                </a:lnTo>
                <a:lnTo>
                  <a:pt x="2232" y="4232"/>
                </a:lnTo>
                <a:lnTo>
                  <a:pt x="2232" y="4229"/>
                </a:lnTo>
                <a:lnTo>
                  <a:pt x="2115" y="4221"/>
                </a:lnTo>
                <a:lnTo>
                  <a:pt x="1999" y="4206"/>
                </a:lnTo>
                <a:lnTo>
                  <a:pt x="1885" y="4185"/>
                </a:lnTo>
                <a:lnTo>
                  <a:pt x="1885" y="4185"/>
                </a:lnTo>
                <a:lnTo>
                  <a:pt x="1885" y="4186"/>
                </a:lnTo>
                <a:lnTo>
                  <a:pt x="1805" y="4484"/>
                </a:lnTo>
                <a:lnTo>
                  <a:pt x="1798" y="4504"/>
                </a:lnTo>
                <a:lnTo>
                  <a:pt x="1785" y="4519"/>
                </a:lnTo>
                <a:lnTo>
                  <a:pt x="1770" y="4530"/>
                </a:lnTo>
                <a:lnTo>
                  <a:pt x="1752" y="4539"/>
                </a:lnTo>
                <a:lnTo>
                  <a:pt x="1731" y="4540"/>
                </a:lnTo>
                <a:lnTo>
                  <a:pt x="1721" y="4540"/>
                </a:lnTo>
                <a:lnTo>
                  <a:pt x="1711" y="4539"/>
                </a:lnTo>
                <a:lnTo>
                  <a:pt x="1692" y="4530"/>
                </a:lnTo>
                <a:lnTo>
                  <a:pt x="1676" y="4518"/>
                </a:lnTo>
                <a:lnTo>
                  <a:pt x="1665" y="4502"/>
                </a:lnTo>
                <a:lnTo>
                  <a:pt x="1657" y="4484"/>
                </a:lnTo>
                <a:lnTo>
                  <a:pt x="1654" y="4464"/>
                </a:lnTo>
                <a:lnTo>
                  <a:pt x="1657" y="4444"/>
                </a:lnTo>
                <a:lnTo>
                  <a:pt x="1736" y="4147"/>
                </a:lnTo>
                <a:lnTo>
                  <a:pt x="1736" y="4146"/>
                </a:lnTo>
                <a:lnTo>
                  <a:pt x="1738" y="4144"/>
                </a:lnTo>
                <a:lnTo>
                  <a:pt x="1627" y="4106"/>
                </a:lnTo>
                <a:lnTo>
                  <a:pt x="1519" y="4062"/>
                </a:lnTo>
                <a:lnTo>
                  <a:pt x="1414" y="4011"/>
                </a:lnTo>
                <a:lnTo>
                  <a:pt x="1414" y="4011"/>
                </a:lnTo>
                <a:lnTo>
                  <a:pt x="1413" y="4013"/>
                </a:lnTo>
                <a:lnTo>
                  <a:pt x="1259" y="4280"/>
                </a:lnTo>
                <a:lnTo>
                  <a:pt x="1247" y="4295"/>
                </a:lnTo>
                <a:lnTo>
                  <a:pt x="1231" y="4308"/>
                </a:lnTo>
                <a:lnTo>
                  <a:pt x="1212" y="4315"/>
                </a:lnTo>
                <a:lnTo>
                  <a:pt x="1192" y="4318"/>
                </a:lnTo>
                <a:lnTo>
                  <a:pt x="1174" y="4315"/>
                </a:lnTo>
                <a:lnTo>
                  <a:pt x="1154" y="4308"/>
                </a:lnTo>
                <a:lnTo>
                  <a:pt x="1137" y="4295"/>
                </a:lnTo>
                <a:lnTo>
                  <a:pt x="1126" y="4280"/>
                </a:lnTo>
                <a:lnTo>
                  <a:pt x="1118" y="4260"/>
                </a:lnTo>
                <a:lnTo>
                  <a:pt x="1116" y="4242"/>
                </a:lnTo>
                <a:lnTo>
                  <a:pt x="1118" y="4221"/>
                </a:lnTo>
                <a:lnTo>
                  <a:pt x="1126" y="4203"/>
                </a:lnTo>
                <a:lnTo>
                  <a:pt x="1280" y="3936"/>
                </a:lnTo>
                <a:lnTo>
                  <a:pt x="1280" y="3936"/>
                </a:lnTo>
                <a:lnTo>
                  <a:pt x="1282" y="3934"/>
                </a:lnTo>
                <a:lnTo>
                  <a:pt x="1185" y="3870"/>
                </a:lnTo>
                <a:lnTo>
                  <a:pt x="1093" y="3799"/>
                </a:lnTo>
                <a:lnTo>
                  <a:pt x="1005" y="3722"/>
                </a:lnTo>
                <a:lnTo>
                  <a:pt x="1003" y="3723"/>
                </a:lnTo>
                <a:lnTo>
                  <a:pt x="1003" y="3723"/>
                </a:lnTo>
                <a:lnTo>
                  <a:pt x="785" y="3941"/>
                </a:lnTo>
                <a:lnTo>
                  <a:pt x="768" y="3954"/>
                </a:lnTo>
                <a:lnTo>
                  <a:pt x="750" y="3961"/>
                </a:lnTo>
                <a:lnTo>
                  <a:pt x="730" y="3964"/>
                </a:lnTo>
                <a:lnTo>
                  <a:pt x="711" y="3961"/>
                </a:lnTo>
                <a:lnTo>
                  <a:pt x="693" y="3954"/>
                </a:lnTo>
                <a:lnTo>
                  <a:pt x="676" y="3941"/>
                </a:lnTo>
                <a:lnTo>
                  <a:pt x="663" y="3924"/>
                </a:lnTo>
                <a:lnTo>
                  <a:pt x="656" y="3906"/>
                </a:lnTo>
                <a:lnTo>
                  <a:pt x="653" y="3887"/>
                </a:lnTo>
                <a:lnTo>
                  <a:pt x="656" y="3867"/>
                </a:lnTo>
                <a:lnTo>
                  <a:pt x="663" y="3849"/>
                </a:lnTo>
                <a:lnTo>
                  <a:pt x="676" y="3832"/>
                </a:lnTo>
                <a:lnTo>
                  <a:pt x="894" y="3614"/>
                </a:lnTo>
                <a:lnTo>
                  <a:pt x="894" y="3614"/>
                </a:lnTo>
                <a:lnTo>
                  <a:pt x="895" y="3614"/>
                </a:lnTo>
                <a:lnTo>
                  <a:pt x="820" y="3526"/>
                </a:lnTo>
                <a:lnTo>
                  <a:pt x="749" y="3433"/>
                </a:lnTo>
                <a:lnTo>
                  <a:pt x="683" y="3335"/>
                </a:lnTo>
                <a:lnTo>
                  <a:pt x="683" y="3337"/>
                </a:lnTo>
                <a:lnTo>
                  <a:pt x="681" y="3337"/>
                </a:lnTo>
                <a:lnTo>
                  <a:pt x="414" y="3491"/>
                </a:lnTo>
                <a:lnTo>
                  <a:pt x="396" y="3499"/>
                </a:lnTo>
                <a:lnTo>
                  <a:pt x="376" y="3501"/>
                </a:lnTo>
                <a:lnTo>
                  <a:pt x="357" y="3499"/>
                </a:lnTo>
                <a:lnTo>
                  <a:pt x="339" y="3491"/>
                </a:lnTo>
                <a:lnTo>
                  <a:pt x="322" y="3480"/>
                </a:lnTo>
                <a:lnTo>
                  <a:pt x="309" y="3463"/>
                </a:lnTo>
                <a:lnTo>
                  <a:pt x="301" y="3443"/>
                </a:lnTo>
                <a:lnTo>
                  <a:pt x="299" y="3424"/>
                </a:lnTo>
                <a:lnTo>
                  <a:pt x="302" y="3404"/>
                </a:lnTo>
                <a:lnTo>
                  <a:pt x="309" y="3386"/>
                </a:lnTo>
                <a:lnTo>
                  <a:pt x="320" y="3370"/>
                </a:lnTo>
                <a:lnTo>
                  <a:pt x="337" y="3358"/>
                </a:lnTo>
                <a:lnTo>
                  <a:pt x="604" y="3204"/>
                </a:lnTo>
                <a:lnTo>
                  <a:pt x="604" y="3204"/>
                </a:lnTo>
                <a:lnTo>
                  <a:pt x="606" y="3203"/>
                </a:lnTo>
                <a:lnTo>
                  <a:pt x="554" y="3098"/>
                </a:lnTo>
                <a:lnTo>
                  <a:pt x="509" y="2988"/>
                </a:lnTo>
                <a:lnTo>
                  <a:pt x="471" y="2879"/>
                </a:lnTo>
                <a:lnTo>
                  <a:pt x="471" y="2881"/>
                </a:lnTo>
                <a:lnTo>
                  <a:pt x="470" y="2881"/>
                </a:lnTo>
                <a:lnTo>
                  <a:pt x="173" y="2960"/>
                </a:lnTo>
                <a:lnTo>
                  <a:pt x="162" y="2962"/>
                </a:lnTo>
                <a:lnTo>
                  <a:pt x="153" y="2963"/>
                </a:lnTo>
                <a:lnTo>
                  <a:pt x="133" y="2960"/>
                </a:lnTo>
                <a:lnTo>
                  <a:pt x="115" y="2953"/>
                </a:lnTo>
                <a:lnTo>
                  <a:pt x="99" y="2941"/>
                </a:lnTo>
                <a:lnTo>
                  <a:pt x="87" y="2925"/>
                </a:lnTo>
                <a:lnTo>
                  <a:pt x="78" y="2906"/>
                </a:lnTo>
                <a:lnTo>
                  <a:pt x="76" y="2885"/>
                </a:lnTo>
                <a:lnTo>
                  <a:pt x="78" y="2865"/>
                </a:lnTo>
                <a:lnTo>
                  <a:pt x="87" y="2847"/>
                </a:lnTo>
                <a:lnTo>
                  <a:pt x="98" y="2832"/>
                </a:lnTo>
                <a:lnTo>
                  <a:pt x="113" y="2819"/>
                </a:lnTo>
                <a:lnTo>
                  <a:pt x="133" y="2812"/>
                </a:lnTo>
                <a:lnTo>
                  <a:pt x="431" y="2732"/>
                </a:lnTo>
                <a:lnTo>
                  <a:pt x="431" y="2732"/>
                </a:lnTo>
                <a:lnTo>
                  <a:pt x="409" y="2616"/>
                </a:lnTo>
                <a:lnTo>
                  <a:pt x="395" y="2502"/>
                </a:lnTo>
                <a:lnTo>
                  <a:pt x="386" y="2385"/>
                </a:lnTo>
                <a:lnTo>
                  <a:pt x="386" y="2385"/>
                </a:lnTo>
                <a:lnTo>
                  <a:pt x="385" y="2385"/>
                </a:lnTo>
                <a:lnTo>
                  <a:pt x="77" y="2385"/>
                </a:lnTo>
                <a:lnTo>
                  <a:pt x="53" y="2381"/>
                </a:lnTo>
                <a:lnTo>
                  <a:pt x="32" y="2370"/>
                </a:lnTo>
                <a:lnTo>
                  <a:pt x="15" y="2353"/>
                </a:lnTo>
                <a:lnTo>
                  <a:pt x="4" y="2332"/>
                </a:lnTo>
                <a:lnTo>
                  <a:pt x="0" y="2309"/>
                </a:lnTo>
                <a:lnTo>
                  <a:pt x="4" y="2285"/>
                </a:lnTo>
                <a:lnTo>
                  <a:pt x="15" y="2264"/>
                </a:lnTo>
                <a:lnTo>
                  <a:pt x="32" y="2247"/>
                </a:lnTo>
                <a:lnTo>
                  <a:pt x="53" y="2236"/>
                </a:lnTo>
                <a:lnTo>
                  <a:pt x="77" y="2232"/>
                </a:lnTo>
                <a:lnTo>
                  <a:pt x="385" y="2232"/>
                </a:lnTo>
                <a:lnTo>
                  <a:pt x="386" y="2232"/>
                </a:lnTo>
                <a:lnTo>
                  <a:pt x="395" y="2115"/>
                </a:lnTo>
                <a:lnTo>
                  <a:pt x="410" y="1999"/>
                </a:lnTo>
                <a:lnTo>
                  <a:pt x="432" y="1885"/>
                </a:lnTo>
                <a:lnTo>
                  <a:pt x="431" y="1885"/>
                </a:lnTo>
                <a:lnTo>
                  <a:pt x="133" y="1805"/>
                </a:lnTo>
                <a:lnTo>
                  <a:pt x="113" y="1798"/>
                </a:lnTo>
                <a:lnTo>
                  <a:pt x="98" y="1785"/>
                </a:lnTo>
                <a:lnTo>
                  <a:pt x="87" y="1770"/>
                </a:lnTo>
                <a:lnTo>
                  <a:pt x="78" y="1752"/>
                </a:lnTo>
                <a:lnTo>
                  <a:pt x="76" y="1732"/>
                </a:lnTo>
                <a:lnTo>
                  <a:pt x="78" y="1711"/>
                </a:lnTo>
                <a:lnTo>
                  <a:pt x="87" y="1692"/>
                </a:lnTo>
                <a:lnTo>
                  <a:pt x="99" y="1676"/>
                </a:lnTo>
                <a:lnTo>
                  <a:pt x="115" y="1665"/>
                </a:lnTo>
                <a:lnTo>
                  <a:pt x="133" y="1657"/>
                </a:lnTo>
                <a:lnTo>
                  <a:pt x="153" y="1654"/>
                </a:lnTo>
                <a:lnTo>
                  <a:pt x="173" y="1657"/>
                </a:lnTo>
                <a:lnTo>
                  <a:pt x="470" y="1736"/>
                </a:lnTo>
                <a:lnTo>
                  <a:pt x="471" y="1736"/>
                </a:lnTo>
                <a:lnTo>
                  <a:pt x="471" y="1738"/>
                </a:lnTo>
                <a:lnTo>
                  <a:pt x="509" y="1627"/>
                </a:lnTo>
                <a:lnTo>
                  <a:pt x="554" y="1519"/>
                </a:lnTo>
                <a:lnTo>
                  <a:pt x="606" y="1414"/>
                </a:lnTo>
                <a:lnTo>
                  <a:pt x="604" y="1413"/>
                </a:lnTo>
                <a:lnTo>
                  <a:pt x="604" y="1413"/>
                </a:lnTo>
                <a:lnTo>
                  <a:pt x="337" y="1259"/>
                </a:lnTo>
                <a:lnTo>
                  <a:pt x="320" y="1247"/>
                </a:lnTo>
                <a:lnTo>
                  <a:pt x="309" y="1231"/>
                </a:lnTo>
                <a:lnTo>
                  <a:pt x="302" y="1213"/>
                </a:lnTo>
                <a:lnTo>
                  <a:pt x="299" y="1193"/>
                </a:lnTo>
                <a:lnTo>
                  <a:pt x="301" y="1174"/>
                </a:lnTo>
                <a:lnTo>
                  <a:pt x="309" y="1154"/>
                </a:lnTo>
                <a:lnTo>
                  <a:pt x="322" y="1137"/>
                </a:lnTo>
                <a:lnTo>
                  <a:pt x="337" y="1126"/>
                </a:lnTo>
                <a:lnTo>
                  <a:pt x="357" y="1118"/>
                </a:lnTo>
                <a:lnTo>
                  <a:pt x="375" y="1115"/>
                </a:lnTo>
                <a:lnTo>
                  <a:pt x="396" y="1118"/>
                </a:lnTo>
                <a:lnTo>
                  <a:pt x="414" y="1126"/>
                </a:lnTo>
                <a:lnTo>
                  <a:pt x="681" y="1280"/>
                </a:lnTo>
                <a:lnTo>
                  <a:pt x="681" y="1280"/>
                </a:lnTo>
                <a:lnTo>
                  <a:pt x="683" y="1282"/>
                </a:lnTo>
                <a:lnTo>
                  <a:pt x="747" y="1185"/>
                </a:lnTo>
                <a:lnTo>
                  <a:pt x="817" y="1091"/>
                </a:lnTo>
                <a:lnTo>
                  <a:pt x="894" y="1003"/>
                </a:lnTo>
                <a:lnTo>
                  <a:pt x="894" y="1003"/>
                </a:lnTo>
                <a:lnTo>
                  <a:pt x="894" y="1003"/>
                </a:lnTo>
                <a:lnTo>
                  <a:pt x="676" y="785"/>
                </a:lnTo>
                <a:lnTo>
                  <a:pt x="663" y="768"/>
                </a:lnTo>
                <a:lnTo>
                  <a:pt x="656" y="750"/>
                </a:lnTo>
                <a:lnTo>
                  <a:pt x="653" y="730"/>
                </a:lnTo>
                <a:lnTo>
                  <a:pt x="656" y="711"/>
                </a:lnTo>
                <a:lnTo>
                  <a:pt x="663" y="693"/>
                </a:lnTo>
                <a:lnTo>
                  <a:pt x="676" y="676"/>
                </a:lnTo>
                <a:lnTo>
                  <a:pt x="693" y="663"/>
                </a:lnTo>
                <a:lnTo>
                  <a:pt x="711" y="656"/>
                </a:lnTo>
                <a:lnTo>
                  <a:pt x="730" y="653"/>
                </a:lnTo>
                <a:lnTo>
                  <a:pt x="750" y="656"/>
                </a:lnTo>
                <a:lnTo>
                  <a:pt x="768" y="663"/>
                </a:lnTo>
                <a:lnTo>
                  <a:pt x="785" y="676"/>
                </a:lnTo>
                <a:lnTo>
                  <a:pt x="1003" y="894"/>
                </a:lnTo>
                <a:lnTo>
                  <a:pt x="1003" y="894"/>
                </a:lnTo>
                <a:lnTo>
                  <a:pt x="1003" y="895"/>
                </a:lnTo>
                <a:lnTo>
                  <a:pt x="1091" y="820"/>
                </a:lnTo>
                <a:lnTo>
                  <a:pt x="1184" y="749"/>
                </a:lnTo>
                <a:lnTo>
                  <a:pt x="1282" y="683"/>
                </a:lnTo>
                <a:lnTo>
                  <a:pt x="1280" y="681"/>
                </a:lnTo>
                <a:lnTo>
                  <a:pt x="1280" y="681"/>
                </a:lnTo>
                <a:lnTo>
                  <a:pt x="1126" y="414"/>
                </a:lnTo>
                <a:lnTo>
                  <a:pt x="1118" y="396"/>
                </a:lnTo>
                <a:lnTo>
                  <a:pt x="1115" y="375"/>
                </a:lnTo>
                <a:lnTo>
                  <a:pt x="1118" y="357"/>
                </a:lnTo>
                <a:lnTo>
                  <a:pt x="1126" y="337"/>
                </a:lnTo>
                <a:lnTo>
                  <a:pt x="1137" y="322"/>
                </a:lnTo>
                <a:lnTo>
                  <a:pt x="1154" y="309"/>
                </a:lnTo>
                <a:lnTo>
                  <a:pt x="1174" y="301"/>
                </a:lnTo>
                <a:lnTo>
                  <a:pt x="1193" y="299"/>
                </a:lnTo>
                <a:lnTo>
                  <a:pt x="1213" y="302"/>
                </a:lnTo>
                <a:lnTo>
                  <a:pt x="1231" y="309"/>
                </a:lnTo>
                <a:lnTo>
                  <a:pt x="1247" y="320"/>
                </a:lnTo>
                <a:lnTo>
                  <a:pt x="1259" y="337"/>
                </a:lnTo>
                <a:lnTo>
                  <a:pt x="1413" y="604"/>
                </a:lnTo>
                <a:lnTo>
                  <a:pt x="1413" y="606"/>
                </a:lnTo>
                <a:lnTo>
                  <a:pt x="1414" y="606"/>
                </a:lnTo>
                <a:lnTo>
                  <a:pt x="1519" y="554"/>
                </a:lnTo>
                <a:lnTo>
                  <a:pt x="1629" y="509"/>
                </a:lnTo>
                <a:lnTo>
                  <a:pt x="1738" y="471"/>
                </a:lnTo>
                <a:lnTo>
                  <a:pt x="1736" y="471"/>
                </a:lnTo>
                <a:lnTo>
                  <a:pt x="1736" y="470"/>
                </a:lnTo>
                <a:lnTo>
                  <a:pt x="1657" y="173"/>
                </a:lnTo>
                <a:lnTo>
                  <a:pt x="1654" y="153"/>
                </a:lnTo>
                <a:lnTo>
                  <a:pt x="1657" y="133"/>
                </a:lnTo>
                <a:lnTo>
                  <a:pt x="1665" y="115"/>
                </a:lnTo>
                <a:lnTo>
                  <a:pt x="1676" y="99"/>
                </a:lnTo>
                <a:lnTo>
                  <a:pt x="1692" y="87"/>
                </a:lnTo>
                <a:lnTo>
                  <a:pt x="1711" y="78"/>
                </a:lnTo>
                <a:lnTo>
                  <a:pt x="1732" y="76"/>
                </a:lnTo>
                <a:lnTo>
                  <a:pt x="1752" y="78"/>
                </a:lnTo>
                <a:lnTo>
                  <a:pt x="1770" y="87"/>
                </a:lnTo>
                <a:lnTo>
                  <a:pt x="1785" y="98"/>
                </a:lnTo>
                <a:lnTo>
                  <a:pt x="1798" y="113"/>
                </a:lnTo>
                <a:lnTo>
                  <a:pt x="1805" y="133"/>
                </a:lnTo>
                <a:lnTo>
                  <a:pt x="1885" y="431"/>
                </a:lnTo>
                <a:lnTo>
                  <a:pt x="1885" y="432"/>
                </a:lnTo>
                <a:lnTo>
                  <a:pt x="1995" y="411"/>
                </a:lnTo>
                <a:lnTo>
                  <a:pt x="2106" y="396"/>
                </a:lnTo>
                <a:lnTo>
                  <a:pt x="2215" y="388"/>
                </a:lnTo>
                <a:lnTo>
                  <a:pt x="2223" y="382"/>
                </a:lnTo>
                <a:lnTo>
                  <a:pt x="2232" y="376"/>
                </a:lnTo>
                <a:lnTo>
                  <a:pt x="2232" y="77"/>
                </a:lnTo>
                <a:lnTo>
                  <a:pt x="2236" y="53"/>
                </a:lnTo>
                <a:lnTo>
                  <a:pt x="2247" y="32"/>
                </a:lnTo>
                <a:lnTo>
                  <a:pt x="2264" y="15"/>
                </a:lnTo>
                <a:lnTo>
                  <a:pt x="2285" y="4"/>
                </a:lnTo>
                <a:lnTo>
                  <a:pt x="230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8" name="Freeform 19"/>
          <p:cNvSpPr>
            <a:spLocks noEditPoints="1"/>
          </p:cNvSpPr>
          <p:nvPr/>
        </p:nvSpPr>
        <p:spPr bwMode="auto">
          <a:xfrm>
            <a:off x="3908687" y="3701569"/>
            <a:ext cx="356793" cy="394505"/>
          </a:xfrm>
          <a:custGeom>
            <a:avLst/>
            <a:gdLst>
              <a:gd name="T0" fmla="*/ 869 w 1902"/>
              <a:gd name="T1" fmla="*/ 565 h 1921"/>
              <a:gd name="T2" fmla="*/ 760 w 1902"/>
              <a:gd name="T3" fmla="*/ 606 h 1921"/>
              <a:gd name="T4" fmla="*/ 665 w 1902"/>
              <a:gd name="T5" fmla="*/ 676 h 1921"/>
              <a:gd name="T6" fmla="*/ 597 w 1902"/>
              <a:gd name="T7" fmla="*/ 767 h 1921"/>
              <a:gd name="T8" fmla="*/ 558 w 1902"/>
              <a:gd name="T9" fmla="*/ 872 h 1921"/>
              <a:gd name="T10" fmla="*/ 548 w 1902"/>
              <a:gd name="T11" fmla="*/ 984 h 1921"/>
              <a:gd name="T12" fmla="*/ 571 w 1902"/>
              <a:gd name="T13" fmla="*/ 1097 h 1921"/>
              <a:gd name="T14" fmla="*/ 628 w 1902"/>
              <a:gd name="T15" fmla="*/ 1203 h 1921"/>
              <a:gd name="T16" fmla="*/ 709 w 1902"/>
              <a:gd name="T17" fmla="*/ 1284 h 1921"/>
              <a:gd name="T18" fmla="*/ 809 w 1902"/>
              <a:gd name="T19" fmla="*/ 1338 h 1921"/>
              <a:gd name="T20" fmla="*/ 918 w 1902"/>
              <a:gd name="T21" fmla="*/ 1362 h 1921"/>
              <a:gd name="T22" fmla="*/ 1030 w 1902"/>
              <a:gd name="T23" fmla="*/ 1356 h 1921"/>
              <a:gd name="T24" fmla="*/ 1141 w 1902"/>
              <a:gd name="T25" fmla="*/ 1315 h 1921"/>
              <a:gd name="T26" fmla="*/ 1235 w 1902"/>
              <a:gd name="T27" fmla="*/ 1245 h 1921"/>
              <a:gd name="T28" fmla="*/ 1304 w 1902"/>
              <a:gd name="T29" fmla="*/ 1154 h 1921"/>
              <a:gd name="T30" fmla="*/ 1343 w 1902"/>
              <a:gd name="T31" fmla="*/ 1049 h 1921"/>
              <a:gd name="T32" fmla="*/ 1353 w 1902"/>
              <a:gd name="T33" fmla="*/ 937 h 1921"/>
              <a:gd name="T34" fmla="*/ 1330 w 1902"/>
              <a:gd name="T35" fmla="*/ 824 h 1921"/>
              <a:gd name="T36" fmla="*/ 1273 w 1902"/>
              <a:gd name="T37" fmla="*/ 719 h 1921"/>
              <a:gd name="T38" fmla="*/ 1191 w 1902"/>
              <a:gd name="T39" fmla="*/ 639 h 1921"/>
              <a:gd name="T40" fmla="*/ 1092 w 1902"/>
              <a:gd name="T41" fmla="*/ 583 h 1921"/>
              <a:gd name="T42" fmla="*/ 983 w 1902"/>
              <a:gd name="T43" fmla="*/ 559 h 1921"/>
              <a:gd name="T44" fmla="*/ 988 w 1902"/>
              <a:gd name="T45" fmla="*/ 0 h 1921"/>
              <a:gd name="T46" fmla="*/ 1257 w 1902"/>
              <a:gd name="T47" fmla="*/ 261 h 1921"/>
              <a:gd name="T48" fmla="*/ 1382 w 1902"/>
              <a:gd name="T49" fmla="*/ 329 h 1921"/>
              <a:gd name="T50" fmla="*/ 1596 w 1902"/>
              <a:gd name="T51" fmla="*/ 249 h 1921"/>
              <a:gd name="T52" fmla="*/ 1635 w 1902"/>
              <a:gd name="T53" fmla="*/ 621 h 1921"/>
              <a:gd name="T54" fmla="*/ 1687 w 1902"/>
              <a:gd name="T55" fmla="*/ 756 h 1921"/>
              <a:gd name="T56" fmla="*/ 1902 w 1902"/>
              <a:gd name="T57" fmla="*/ 831 h 1921"/>
              <a:gd name="T58" fmla="*/ 1693 w 1902"/>
              <a:gd name="T59" fmla="*/ 1141 h 1921"/>
              <a:gd name="T60" fmla="*/ 1646 w 1902"/>
              <a:gd name="T61" fmla="*/ 1276 h 1921"/>
              <a:gd name="T62" fmla="*/ 1763 w 1902"/>
              <a:gd name="T63" fmla="*/ 1473 h 1921"/>
              <a:gd name="T64" fmla="*/ 1403 w 1902"/>
              <a:gd name="T65" fmla="*/ 1576 h 1921"/>
              <a:gd name="T66" fmla="*/ 1312 w 1902"/>
              <a:gd name="T67" fmla="*/ 1634 h 1921"/>
              <a:gd name="T68" fmla="*/ 1214 w 1902"/>
              <a:gd name="T69" fmla="*/ 1678 h 1921"/>
              <a:gd name="T70" fmla="*/ 931 w 1902"/>
              <a:gd name="T71" fmla="*/ 1921 h 1921"/>
              <a:gd name="T72" fmla="*/ 830 w 1902"/>
              <a:gd name="T73" fmla="*/ 1716 h 1921"/>
              <a:gd name="T74" fmla="*/ 691 w 1902"/>
              <a:gd name="T75" fmla="*/ 1680 h 1921"/>
              <a:gd name="T76" fmla="*/ 318 w 1902"/>
              <a:gd name="T77" fmla="*/ 1685 h 1921"/>
              <a:gd name="T78" fmla="*/ 373 w 1902"/>
              <a:gd name="T79" fmla="*/ 1463 h 1921"/>
              <a:gd name="T80" fmla="*/ 289 w 1902"/>
              <a:gd name="T81" fmla="*/ 1346 h 1921"/>
              <a:gd name="T82" fmla="*/ 0 w 1902"/>
              <a:gd name="T83" fmla="*/ 1108 h 1921"/>
              <a:gd name="T84" fmla="*/ 186 w 1902"/>
              <a:gd name="T85" fmla="*/ 974 h 1921"/>
              <a:gd name="T86" fmla="*/ 197 w 1902"/>
              <a:gd name="T87" fmla="*/ 831 h 1921"/>
              <a:gd name="T88" fmla="*/ 127 w 1902"/>
              <a:gd name="T89" fmla="*/ 464 h 1921"/>
              <a:gd name="T90" fmla="*/ 355 w 1902"/>
              <a:gd name="T91" fmla="*/ 481 h 1921"/>
              <a:gd name="T92" fmla="*/ 457 w 1902"/>
              <a:gd name="T93" fmla="*/ 376 h 1921"/>
              <a:gd name="T94" fmla="*/ 639 w 1902"/>
              <a:gd name="T95" fmla="*/ 50 h 1921"/>
              <a:gd name="T96" fmla="*/ 805 w 1902"/>
              <a:gd name="T97" fmla="*/ 210 h 1921"/>
              <a:gd name="T98" fmla="*/ 947 w 1902"/>
              <a:gd name="T99" fmla="*/ 196 h 1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02" h="1921">
                <a:moveTo>
                  <a:pt x="926" y="559"/>
                </a:moveTo>
                <a:lnTo>
                  <a:pt x="869" y="565"/>
                </a:lnTo>
                <a:lnTo>
                  <a:pt x="813" y="582"/>
                </a:lnTo>
                <a:lnTo>
                  <a:pt x="760" y="606"/>
                </a:lnTo>
                <a:lnTo>
                  <a:pt x="709" y="639"/>
                </a:lnTo>
                <a:lnTo>
                  <a:pt x="665" y="676"/>
                </a:lnTo>
                <a:lnTo>
                  <a:pt x="628" y="719"/>
                </a:lnTo>
                <a:lnTo>
                  <a:pt x="597" y="767"/>
                </a:lnTo>
                <a:lnTo>
                  <a:pt x="574" y="818"/>
                </a:lnTo>
                <a:lnTo>
                  <a:pt x="558" y="872"/>
                </a:lnTo>
                <a:lnTo>
                  <a:pt x="549" y="927"/>
                </a:lnTo>
                <a:lnTo>
                  <a:pt x="548" y="984"/>
                </a:lnTo>
                <a:lnTo>
                  <a:pt x="556" y="1041"/>
                </a:lnTo>
                <a:lnTo>
                  <a:pt x="571" y="1097"/>
                </a:lnTo>
                <a:lnTo>
                  <a:pt x="595" y="1152"/>
                </a:lnTo>
                <a:lnTo>
                  <a:pt x="628" y="1203"/>
                </a:lnTo>
                <a:lnTo>
                  <a:pt x="665" y="1247"/>
                </a:lnTo>
                <a:lnTo>
                  <a:pt x="709" y="1284"/>
                </a:lnTo>
                <a:lnTo>
                  <a:pt x="756" y="1313"/>
                </a:lnTo>
                <a:lnTo>
                  <a:pt x="809" y="1338"/>
                </a:lnTo>
                <a:lnTo>
                  <a:pt x="862" y="1354"/>
                </a:lnTo>
                <a:lnTo>
                  <a:pt x="918" y="1362"/>
                </a:lnTo>
                <a:lnTo>
                  <a:pt x="975" y="1362"/>
                </a:lnTo>
                <a:lnTo>
                  <a:pt x="1030" y="1356"/>
                </a:lnTo>
                <a:lnTo>
                  <a:pt x="1087" y="1339"/>
                </a:lnTo>
                <a:lnTo>
                  <a:pt x="1141" y="1315"/>
                </a:lnTo>
                <a:lnTo>
                  <a:pt x="1191" y="1284"/>
                </a:lnTo>
                <a:lnTo>
                  <a:pt x="1235" y="1245"/>
                </a:lnTo>
                <a:lnTo>
                  <a:pt x="1273" y="1203"/>
                </a:lnTo>
                <a:lnTo>
                  <a:pt x="1304" y="1154"/>
                </a:lnTo>
                <a:lnTo>
                  <a:pt x="1327" y="1103"/>
                </a:lnTo>
                <a:lnTo>
                  <a:pt x="1343" y="1049"/>
                </a:lnTo>
                <a:lnTo>
                  <a:pt x="1351" y="994"/>
                </a:lnTo>
                <a:lnTo>
                  <a:pt x="1353" y="937"/>
                </a:lnTo>
                <a:lnTo>
                  <a:pt x="1345" y="880"/>
                </a:lnTo>
                <a:lnTo>
                  <a:pt x="1330" y="824"/>
                </a:lnTo>
                <a:lnTo>
                  <a:pt x="1306" y="769"/>
                </a:lnTo>
                <a:lnTo>
                  <a:pt x="1273" y="719"/>
                </a:lnTo>
                <a:lnTo>
                  <a:pt x="1235" y="675"/>
                </a:lnTo>
                <a:lnTo>
                  <a:pt x="1191" y="639"/>
                </a:lnTo>
                <a:lnTo>
                  <a:pt x="1144" y="608"/>
                </a:lnTo>
                <a:lnTo>
                  <a:pt x="1092" y="583"/>
                </a:lnTo>
                <a:lnTo>
                  <a:pt x="1038" y="567"/>
                </a:lnTo>
                <a:lnTo>
                  <a:pt x="983" y="559"/>
                </a:lnTo>
                <a:lnTo>
                  <a:pt x="926" y="559"/>
                </a:lnTo>
                <a:close/>
                <a:moveTo>
                  <a:pt x="988" y="0"/>
                </a:moveTo>
                <a:lnTo>
                  <a:pt x="1297" y="65"/>
                </a:lnTo>
                <a:lnTo>
                  <a:pt x="1257" y="261"/>
                </a:lnTo>
                <a:lnTo>
                  <a:pt x="1320" y="292"/>
                </a:lnTo>
                <a:lnTo>
                  <a:pt x="1382" y="329"/>
                </a:lnTo>
                <a:lnTo>
                  <a:pt x="1439" y="373"/>
                </a:lnTo>
                <a:lnTo>
                  <a:pt x="1596" y="249"/>
                </a:lnTo>
                <a:lnTo>
                  <a:pt x="1791" y="497"/>
                </a:lnTo>
                <a:lnTo>
                  <a:pt x="1635" y="621"/>
                </a:lnTo>
                <a:lnTo>
                  <a:pt x="1664" y="688"/>
                </a:lnTo>
                <a:lnTo>
                  <a:pt x="1687" y="756"/>
                </a:lnTo>
                <a:lnTo>
                  <a:pt x="1703" y="824"/>
                </a:lnTo>
                <a:lnTo>
                  <a:pt x="1902" y="831"/>
                </a:lnTo>
                <a:lnTo>
                  <a:pt x="1892" y="1147"/>
                </a:lnTo>
                <a:lnTo>
                  <a:pt x="1693" y="1141"/>
                </a:lnTo>
                <a:lnTo>
                  <a:pt x="1672" y="1209"/>
                </a:lnTo>
                <a:lnTo>
                  <a:pt x="1646" y="1276"/>
                </a:lnTo>
                <a:lnTo>
                  <a:pt x="1614" y="1341"/>
                </a:lnTo>
                <a:lnTo>
                  <a:pt x="1763" y="1473"/>
                </a:lnTo>
                <a:lnTo>
                  <a:pt x="1553" y="1709"/>
                </a:lnTo>
                <a:lnTo>
                  <a:pt x="1403" y="1576"/>
                </a:lnTo>
                <a:lnTo>
                  <a:pt x="1359" y="1607"/>
                </a:lnTo>
                <a:lnTo>
                  <a:pt x="1312" y="1634"/>
                </a:lnTo>
                <a:lnTo>
                  <a:pt x="1263" y="1657"/>
                </a:lnTo>
                <a:lnTo>
                  <a:pt x="1214" y="1678"/>
                </a:lnTo>
                <a:lnTo>
                  <a:pt x="1244" y="1876"/>
                </a:lnTo>
                <a:lnTo>
                  <a:pt x="931" y="1921"/>
                </a:lnTo>
                <a:lnTo>
                  <a:pt x="901" y="1724"/>
                </a:lnTo>
                <a:lnTo>
                  <a:pt x="830" y="1716"/>
                </a:lnTo>
                <a:lnTo>
                  <a:pt x="760" y="1701"/>
                </a:lnTo>
                <a:lnTo>
                  <a:pt x="691" y="1680"/>
                </a:lnTo>
                <a:lnTo>
                  <a:pt x="587" y="1849"/>
                </a:lnTo>
                <a:lnTo>
                  <a:pt x="318" y="1685"/>
                </a:lnTo>
                <a:lnTo>
                  <a:pt x="422" y="1514"/>
                </a:lnTo>
                <a:lnTo>
                  <a:pt x="373" y="1463"/>
                </a:lnTo>
                <a:lnTo>
                  <a:pt x="329" y="1406"/>
                </a:lnTo>
                <a:lnTo>
                  <a:pt x="289" y="1346"/>
                </a:lnTo>
                <a:lnTo>
                  <a:pt x="100" y="1408"/>
                </a:lnTo>
                <a:lnTo>
                  <a:pt x="0" y="1108"/>
                </a:lnTo>
                <a:lnTo>
                  <a:pt x="191" y="1046"/>
                </a:lnTo>
                <a:lnTo>
                  <a:pt x="186" y="974"/>
                </a:lnTo>
                <a:lnTo>
                  <a:pt x="188" y="901"/>
                </a:lnTo>
                <a:lnTo>
                  <a:pt x="197" y="831"/>
                </a:lnTo>
                <a:lnTo>
                  <a:pt x="12" y="756"/>
                </a:lnTo>
                <a:lnTo>
                  <a:pt x="127" y="464"/>
                </a:lnTo>
                <a:lnTo>
                  <a:pt x="313" y="538"/>
                </a:lnTo>
                <a:lnTo>
                  <a:pt x="355" y="481"/>
                </a:lnTo>
                <a:lnTo>
                  <a:pt x="403" y="427"/>
                </a:lnTo>
                <a:lnTo>
                  <a:pt x="457" y="376"/>
                </a:lnTo>
                <a:lnTo>
                  <a:pt x="362" y="200"/>
                </a:lnTo>
                <a:lnTo>
                  <a:pt x="639" y="50"/>
                </a:lnTo>
                <a:lnTo>
                  <a:pt x="734" y="226"/>
                </a:lnTo>
                <a:lnTo>
                  <a:pt x="805" y="210"/>
                </a:lnTo>
                <a:lnTo>
                  <a:pt x="875" y="200"/>
                </a:lnTo>
                <a:lnTo>
                  <a:pt x="947" y="196"/>
                </a:lnTo>
                <a:lnTo>
                  <a:pt x="988" y="0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9" name="Freeform: Shape 68"/>
          <p:cNvSpPr>
            <a:spLocks noChangeArrowheads="1"/>
          </p:cNvSpPr>
          <p:nvPr/>
        </p:nvSpPr>
        <p:spPr bwMode="auto">
          <a:xfrm>
            <a:off x="6784465" y="3805387"/>
            <a:ext cx="450850" cy="533400"/>
          </a:xfrm>
          <a:custGeom>
            <a:avLst/>
            <a:gdLst>
              <a:gd name="T0" fmla="*/ 168399 w 450075"/>
              <a:gd name="T1" fmla="*/ 251351 h 533898"/>
              <a:gd name="T2" fmla="*/ 111174 w 450075"/>
              <a:gd name="T3" fmla="*/ 251351 h 533898"/>
              <a:gd name="T4" fmla="*/ 130251 w 450075"/>
              <a:gd name="T5" fmla="*/ 172560 h 533898"/>
              <a:gd name="T6" fmla="*/ 107088 w 450075"/>
              <a:gd name="T7" fmla="*/ 194701 h 533898"/>
              <a:gd name="T8" fmla="*/ 75752 w 450075"/>
              <a:gd name="T9" fmla="*/ 201864 h 533898"/>
              <a:gd name="T10" fmla="*/ 75752 w 450075"/>
              <a:gd name="T11" fmla="*/ 233119 h 533898"/>
              <a:gd name="T12" fmla="*/ 58722 w 450075"/>
              <a:gd name="T13" fmla="*/ 259167 h 533898"/>
              <a:gd name="T14" fmla="*/ 81884 w 450075"/>
              <a:gd name="T15" fmla="*/ 281306 h 533898"/>
              <a:gd name="T16" fmla="*/ 89376 w 450075"/>
              <a:gd name="T17" fmla="*/ 311259 h 533898"/>
              <a:gd name="T18" fmla="*/ 122075 w 450075"/>
              <a:gd name="T19" fmla="*/ 311911 h 533898"/>
              <a:gd name="T20" fmla="*/ 149324 w 450075"/>
              <a:gd name="T21" fmla="*/ 328190 h 533898"/>
              <a:gd name="T22" fmla="*/ 171804 w 450075"/>
              <a:gd name="T23" fmla="*/ 306702 h 533898"/>
              <a:gd name="T24" fmla="*/ 203140 w 450075"/>
              <a:gd name="T25" fmla="*/ 299539 h 533898"/>
              <a:gd name="T26" fmla="*/ 203822 w 450075"/>
              <a:gd name="T27" fmla="*/ 268283 h 533898"/>
              <a:gd name="T28" fmla="*/ 221534 w 450075"/>
              <a:gd name="T29" fmla="*/ 240934 h 533898"/>
              <a:gd name="T30" fmla="*/ 198371 w 450075"/>
              <a:gd name="T31" fmla="*/ 218794 h 533898"/>
              <a:gd name="T32" fmla="*/ 190879 w 450075"/>
              <a:gd name="T33" fmla="*/ 188840 h 533898"/>
              <a:gd name="T34" fmla="*/ 158181 w 450075"/>
              <a:gd name="T35" fmla="*/ 188840 h 533898"/>
              <a:gd name="T36" fmla="*/ 130251 w 450075"/>
              <a:gd name="T37" fmla="*/ 172560 h 533898"/>
              <a:gd name="T38" fmla="*/ 254233 w 450075"/>
              <a:gd name="T39" fmla="*/ 119164 h 533898"/>
              <a:gd name="T40" fmla="*/ 197008 w 450075"/>
              <a:gd name="T41" fmla="*/ 119164 h 533898"/>
              <a:gd name="T42" fmla="*/ 216083 w 450075"/>
              <a:gd name="T43" fmla="*/ 41023 h 533898"/>
              <a:gd name="T44" fmla="*/ 192923 w 450075"/>
              <a:gd name="T45" fmla="*/ 63163 h 533898"/>
              <a:gd name="T46" fmla="*/ 161586 w 450075"/>
              <a:gd name="T47" fmla="*/ 70326 h 533898"/>
              <a:gd name="T48" fmla="*/ 160905 w 450075"/>
              <a:gd name="T49" fmla="*/ 101583 h 533898"/>
              <a:gd name="T50" fmla="*/ 143875 w 450075"/>
              <a:gd name="T51" fmla="*/ 127630 h 533898"/>
              <a:gd name="T52" fmla="*/ 167037 w 450075"/>
              <a:gd name="T53" fmla="*/ 149769 h 533898"/>
              <a:gd name="T54" fmla="*/ 174528 w 450075"/>
              <a:gd name="T55" fmla="*/ 179723 h 533898"/>
              <a:gd name="T56" fmla="*/ 207229 w 450075"/>
              <a:gd name="T57" fmla="*/ 179723 h 533898"/>
              <a:gd name="T58" fmla="*/ 234477 w 450075"/>
              <a:gd name="T59" fmla="*/ 196002 h 533898"/>
              <a:gd name="T60" fmla="*/ 257639 w 450075"/>
              <a:gd name="T61" fmla="*/ 174514 h 533898"/>
              <a:gd name="T62" fmla="*/ 288974 w 450075"/>
              <a:gd name="T63" fmla="*/ 167351 h 533898"/>
              <a:gd name="T64" fmla="*/ 289654 w 450075"/>
              <a:gd name="T65" fmla="*/ 136095 h 533898"/>
              <a:gd name="T66" fmla="*/ 306686 w 450075"/>
              <a:gd name="T67" fmla="*/ 108744 h 533898"/>
              <a:gd name="T68" fmla="*/ 283525 w 450075"/>
              <a:gd name="T69" fmla="*/ 86605 h 533898"/>
              <a:gd name="T70" fmla="*/ 276032 w 450075"/>
              <a:gd name="T71" fmla="*/ 56653 h 533898"/>
              <a:gd name="T72" fmla="*/ 243333 w 450075"/>
              <a:gd name="T73" fmla="*/ 56653 h 533898"/>
              <a:gd name="T74" fmla="*/ 216083 w 450075"/>
              <a:gd name="T75" fmla="*/ 41023 h 533898"/>
              <a:gd name="T76" fmla="*/ 309410 w 450075"/>
              <a:gd name="T77" fmla="*/ 27344 h 533898"/>
              <a:gd name="T78" fmla="*/ 409550 w 450075"/>
              <a:gd name="T79" fmla="*/ 206422 h 533898"/>
              <a:gd name="T80" fmla="*/ 439523 w 450075"/>
              <a:gd name="T81" fmla="*/ 330143 h 533898"/>
              <a:gd name="T82" fmla="*/ 409550 w 450075"/>
              <a:gd name="T83" fmla="*/ 369213 h 533898"/>
              <a:gd name="T84" fmla="*/ 329164 w 450075"/>
              <a:gd name="T85" fmla="*/ 447354 h 533898"/>
              <a:gd name="T86" fmla="*/ 295786 w 450075"/>
              <a:gd name="T87" fmla="*/ 525494 h 533898"/>
              <a:gd name="T88" fmla="*/ 80521 w 450075"/>
              <a:gd name="T89" fmla="*/ 360749 h 533898"/>
              <a:gd name="T90" fmla="*/ 100275 w 450075"/>
              <a:gd name="T91" fmla="*/ 27344 h 5338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0075"/>
              <a:gd name="T139" fmla="*/ 0 h 533898"/>
              <a:gd name="T140" fmla="*/ 450075 w 450075"/>
              <a:gd name="T141" fmla="*/ 533898 h 53389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0075" h="533898">
                <a:moveTo>
                  <a:pt x="135757" y="227584"/>
                </a:moveTo>
                <a:cubicBezTo>
                  <a:pt x="151103" y="227584"/>
                  <a:pt x="163544" y="240024"/>
                  <a:pt x="163544" y="255371"/>
                </a:cubicBezTo>
                <a:cubicBezTo>
                  <a:pt x="163544" y="270717"/>
                  <a:pt x="151103" y="283158"/>
                  <a:pt x="135757" y="283158"/>
                </a:cubicBezTo>
                <a:cubicBezTo>
                  <a:pt x="120410" y="283158"/>
                  <a:pt x="107970" y="270717"/>
                  <a:pt x="107970" y="255371"/>
                </a:cubicBezTo>
                <a:cubicBezTo>
                  <a:pt x="107970" y="240024"/>
                  <a:pt x="120410" y="227584"/>
                  <a:pt x="135757" y="227584"/>
                </a:cubicBezTo>
                <a:close/>
                <a:moveTo>
                  <a:pt x="126496" y="175319"/>
                </a:moveTo>
                <a:lnTo>
                  <a:pt x="118557" y="191859"/>
                </a:lnTo>
                <a:cubicBezTo>
                  <a:pt x="113263" y="193182"/>
                  <a:pt x="108632" y="195168"/>
                  <a:pt x="104001" y="197814"/>
                </a:cubicBezTo>
                <a:lnTo>
                  <a:pt x="86800" y="191859"/>
                </a:lnTo>
                <a:lnTo>
                  <a:pt x="73568" y="205092"/>
                </a:lnTo>
                <a:lnTo>
                  <a:pt x="79523" y="222293"/>
                </a:lnTo>
                <a:cubicBezTo>
                  <a:pt x="76876" y="226924"/>
                  <a:pt x="74892" y="231555"/>
                  <a:pt x="73568" y="236847"/>
                </a:cubicBezTo>
                <a:lnTo>
                  <a:pt x="57029" y="244786"/>
                </a:lnTo>
                <a:lnTo>
                  <a:pt x="57029" y="263311"/>
                </a:lnTo>
                <a:lnTo>
                  <a:pt x="73568" y="271250"/>
                </a:lnTo>
                <a:cubicBezTo>
                  <a:pt x="74892" y="276542"/>
                  <a:pt x="76876" y="281173"/>
                  <a:pt x="79523" y="285805"/>
                </a:cubicBezTo>
                <a:lnTo>
                  <a:pt x="73568" y="303006"/>
                </a:lnTo>
                <a:lnTo>
                  <a:pt x="86800" y="316237"/>
                </a:lnTo>
                <a:lnTo>
                  <a:pt x="104001" y="310945"/>
                </a:lnTo>
                <a:cubicBezTo>
                  <a:pt x="108632" y="313591"/>
                  <a:pt x="113263" y="315576"/>
                  <a:pt x="118557" y="316899"/>
                </a:cubicBezTo>
                <a:lnTo>
                  <a:pt x="126496" y="333438"/>
                </a:lnTo>
                <a:lnTo>
                  <a:pt x="145020" y="333438"/>
                </a:lnTo>
                <a:lnTo>
                  <a:pt x="152298" y="317561"/>
                </a:lnTo>
                <a:cubicBezTo>
                  <a:pt x="157590" y="316237"/>
                  <a:pt x="162222" y="314253"/>
                  <a:pt x="166853" y="311606"/>
                </a:cubicBezTo>
                <a:lnTo>
                  <a:pt x="184054" y="317561"/>
                </a:lnTo>
                <a:lnTo>
                  <a:pt x="197285" y="304329"/>
                </a:lnTo>
                <a:lnTo>
                  <a:pt x="191993" y="287128"/>
                </a:lnTo>
                <a:cubicBezTo>
                  <a:pt x="194639" y="282497"/>
                  <a:pt x="196624" y="277866"/>
                  <a:pt x="197947" y="272573"/>
                </a:cubicBezTo>
                <a:lnTo>
                  <a:pt x="214487" y="264634"/>
                </a:lnTo>
                <a:lnTo>
                  <a:pt x="215148" y="244786"/>
                </a:lnTo>
                <a:lnTo>
                  <a:pt x="198609" y="236847"/>
                </a:lnTo>
                <a:cubicBezTo>
                  <a:pt x="197285" y="231555"/>
                  <a:pt x="195301" y="226924"/>
                  <a:pt x="192654" y="222293"/>
                </a:cubicBezTo>
                <a:lnTo>
                  <a:pt x="198609" y="205092"/>
                </a:lnTo>
                <a:lnTo>
                  <a:pt x="185377" y="191859"/>
                </a:lnTo>
                <a:lnTo>
                  <a:pt x="168176" y="197814"/>
                </a:lnTo>
                <a:cubicBezTo>
                  <a:pt x="163545" y="195168"/>
                  <a:pt x="158914" y="193182"/>
                  <a:pt x="153621" y="191859"/>
                </a:cubicBezTo>
                <a:lnTo>
                  <a:pt x="145682" y="175319"/>
                </a:lnTo>
                <a:lnTo>
                  <a:pt x="126496" y="175319"/>
                </a:lnTo>
                <a:close/>
                <a:moveTo>
                  <a:pt x="219117" y="93283"/>
                </a:moveTo>
                <a:cubicBezTo>
                  <a:pt x="234334" y="93283"/>
                  <a:pt x="246904" y="105853"/>
                  <a:pt x="246904" y="121070"/>
                </a:cubicBezTo>
                <a:cubicBezTo>
                  <a:pt x="246904" y="136287"/>
                  <a:pt x="234334" y="148857"/>
                  <a:pt x="219117" y="148857"/>
                </a:cubicBezTo>
                <a:cubicBezTo>
                  <a:pt x="203900" y="148857"/>
                  <a:pt x="191330" y="136287"/>
                  <a:pt x="191330" y="121070"/>
                </a:cubicBezTo>
                <a:cubicBezTo>
                  <a:pt x="191330" y="105853"/>
                  <a:pt x="203900" y="93283"/>
                  <a:pt x="219117" y="93283"/>
                </a:cubicBezTo>
                <a:close/>
                <a:moveTo>
                  <a:pt x="209855" y="41680"/>
                </a:moveTo>
                <a:lnTo>
                  <a:pt x="201916" y="58219"/>
                </a:lnTo>
                <a:cubicBezTo>
                  <a:pt x="196624" y="59542"/>
                  <a:pt x="191993" y="61527"/>
                  <a:pt x="187362" y="64173"/>
                </a:cubicBezTo>
                <a:lnTo>
                  <a:pt x="170160" y="58219"/>
                </a:lnTo>
                <a:lnTo>
                  <a:pt x="156929" y="71451"/>
                </a:lnTo>
                <a:lnTo>
                  <a:pt x="162222" y="88652"/>
                </a:lnTo>
                <a:cubicBezTo>
                  <a:pt x="159575" y="93283"/>
                  <a:pt x="157590" y="97914"/>
                  <a:pt x="156267" y="103207"/>
                </a:cubicBezTo>
                <a:lnTo>
                  <a:pt x="139728" y="111146"/>
                </a:lnTo>
                <a:lnTo>
                  <a:pt x="139728" y="129670"/>
                </a:lnTo>
                <a:lnTo>
                  <a:pt x="156267" y="137609"/>
                </a:lnTo>
                <a:cubicBezTo>
                  <a:pt x="157590" y="142902"/>
                  <a:pt x="159575" y="147533"/>
                  <a:pt x="162222" y="152164"/>
                </a:cubicBezTo>
                <a:lnTo>
                  <a:pt x="156267" y="169365"/>
                </a:lnTo>
                <a:lnTo>
                  <a:pt x="169499" y="182597"/>
                </a:lnTo>
                <a:lnTo>
                  <a:pt x="186700" y="176642"/>
                </a:lnTo>
                <a:cubicBezTo>
                  <a:pt x="191331" y="179289"/>
                  <a:pt x="195962" y="181274"/>
                  <a:pt x="201255" y="182597"/>
                </a:cubicBezTo>
                <a:lnTo>
                  <a:pt x="209194" y="199137"/>
                </a:lnTo>
                <a:lnTo>
                  <a:pt x="227718" y="199137"/>
                </a:lnTo>
                <a:lnTo>
                  <a:pt x="235657" y="183258"/>
                </a:lnTo>
                <a:cubicBezTo>
                  <a:pt x="240950" y="181935"/>
                  <a:pt x="245581" y="179950"/>
                  <a:pt x="250212" y="177304"/>
                </a:cubicBezTo>
                <a:lnTo>
                  <a:pt x="267413" y="183258"/>
                </a:lnTo>
                <a:lnTo>
                  <a:pt x="280645" y="170027"/>
                </a:lnTo>
                <a:lnTo>
                  <a:pt x="274691" y="152826"/>
                </a:lnTo>
                <a:cubicBezTo>
                  <a:pt x="277337" y="148194"/>
                  <a:pt x="279983" y="143563"/>
                  <a:pt x="281306" y="138271"/>
                </a:cubicBezTo>
                <a:lnTo>
                  <a:pt x="297846" y="130332"/>
                </a:lnTo>
                <a:lnTo>
                  <a:pt x="297846" y="110484"/>
                </a:lnTo>
                <a:lnTo>
                  <a:pt x="281306" y="102545"/>
                </a:lnTo>
                <a:cubicBezTo>
                  <a:pt x="279983" y="97253"/>
                  <a:pt x="277998" y="92622"/>
                  <a:pt x="275352" y="87990"/>
                </a:cubicBezTo>
                <a:lnTo>
                  <a:pt x="281306" y="70789"/>
                </a:lnTo>
                <a:lnTo>
                  <a:pt x="268075" y="57558"/>
                </a:lnTo>
                <a:lnTo>
                  <a:pt x="250874" y="63512"/>
                </a:lnTo>
                <a:cubicBezTo>
                  <a:pt x="246242" y="60866"/>
                  <a:pt x="241611" y="58881"/>
                  <a:pt x="236319" y="57558"/>
                </a:cubicBezTo>
                <a:lnTo>
                  <a:pt x="228380" y="41680"/>
                </a:lnTo>
                <a:lnTo>
                  <a:pt x="209855" y="41680"/>
                </a:lnTo>
                <a:close/>
                <a:moveTo>
                  <a:pt x="198939" y="0"/>
                </a:moveTo>
                <a:cubicBezTo>
                  <a:pt x="234003" y="0"/>
                  <a:pt x="269067" y="9262"/>
                  <a:pt x="300492" y="27786"/>
                </a:cubicBezTo>
                <a:cubicBezTo>
                  <a:pt x="363343" y="65497"/>
                  <a:pt x="400391" y="133640"/>
                  <a:pt x="397745" y="206415"/>
                </a:cubicBezTo>
                <a:lnTo>
                  <a:pt x="397745" y="209723"/>
                </a:lnTo>
                <a:lnTo>
                  <a:pt x="443394" y="289112"/>
                </a:lnTo>
                <a:cubicBezTo>
                  <a:pt x="459272" y="313591"/>
                  <a:pt x="444056" y="333438"/>
                  <a:pt x="426854" y="335423"/>
                </a:cubicBezTo>
                <a:lnTo>
                  <a:pt x="397745" y="335423"/>
                </a:lnTo>
                <a:lnTo>
                  <a:pt x="397745" y="375118"/>
                </a:lnTo>
                <a:cubicBezTo>
                  <a:pt x="397745" y="396289"/>
                  <a:pt x="389806" y="416136"/>
                  <a:pt x="375251" y="431353"/>
                </a:cubicBezTo>
                <a:cubicBezTo>
                  <a:pt x="360696" y="445907"/>
                  <a:pt x="340849" y="454508"/>
                  <a:pt x="319678" y="454508"/>
                </a:cubicBezTo>
                <a:lnTo>
                  <a:pt x="287261" y="454508"/>
                </a:lnTo>
                <a:lnTo>
                  <a:pt x="287261" y="533898"/>
                </a:lnTo>
                <a:lnTo>
                  <a:pt x="78200" y="533898"/>
                </a:lnTo>
                <a:lnTo>
                  <a:pt x="78200" y="366518"/>
                </a:lnTo>
                <a:cubicBezTo>
                  <a:pt x="28581" y="328146"/>
                  <a:pt x="133" y="269265"/>
                  <a:pt x="133" y="206415"/>
                </a:cubicBezTo>
                <a:cubicBezTo>
                  <a:pt x="-2513" y="133640"/>
                  <a:pt x="34535" y="64835"/>
                  <a:pt x="97385" y="27786"/>
                </a:cubicBezTo>
                <a:cubicBezTo>
                  <a:pt x="128811" y="9262"/>
                  <a:pt x="163875" y="0"/>
                  <a:pt x="19893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6548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90" name="Rectangle 9"/>
          <p:cNvSpPr/>
          <p:nvPr/>
        </p:nvSpPr>
        <p:spPr>
          <a:xfrm>
            <a:off x="4288137" y="2597569"/>
            <a:ext cx="473644" cy="37854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Freeform 6"/>
          <p:cNvSpPr>
            <a:spLocks/>
          </p:cNvSpPr>
          <p:nvPr/>
        </p:nvSpPr>
        <p:spPr bwMode="auto">
          <a:xfrm>
            <a:off x="4556247" y="1629580"/>
            <a:ext cx="1700213" cy="1649668"/>
          </a:xfrm>
          <a:custGeom>
            <a:avLst/>
            <a:gdLst>
              <a:gd name="connsiteX0" fmla="*/ 0 w 1700213"/>
              <a:gd name="connsiteY0" fmla="*/ 0 h 1649668"/>
              <a:gd name="connsiteX1" fmla="*/ 61913 w 1700213"/>
              <a:gd name="connsiteY1" fmla="*/ 1588 h 1649668"/>
              <a:gd name="connsiteX2" fmla="*/ 123032 w 1700213"/>
              <a:gd name="connsiteY2" fmla="*/ 3175 h 1649668"/>
              <a:gd name="connsiteX3" fmla="*/ 185738 w 1700213"/>
              <a:gd name="connsiteY3" fmla="*/ 7938 h 1649668"/>
              <a:gd name="connsiteX4" fmla="*/ 246857 w 1700213"/>
              <a:gd name="connsiteY4" fmla="*/ 14288 h 1649668"/>
              <a:gd name="connsiteX5" fmla="*/ 307182 w 1700213"/>
              <a:gd name="connsiteY5" fmla="*/ 21431 h 1649668"/>
              <a:gd name="connsiteX6" fmla="*/ 366713 w 1700213"/>
              <a:gd name="connsiteY6" fmla="*/ 32544 h 1649668"/>
              <a:gd name="connsiteX7" fmla="*/ 427832 w 1700213"/>
              <a:gd name="connsiteY7" fmla="*/ 42863 h 1649668"/>
              <a:gd name="connsiteX8" fmla="*/ 487363 w 1700213"/>
              <a:gd name="connsiteY8" fmla="*/ 54769 h 1649668"/>
              <a:gd name="connsiteX9" fmla="*/ 546894 w 1700213"/>
              <a:gd name="connsiteY9" fmla="*/ 70644 h 1649668"/>
              <a:gd name="connsiteX10" fmla="*/ 604838 w 1700213"/>
              <a:gd name="connsiteY10" fmla="*/ 85725 h 1649668"/>
              <a:gd name="connsiteX11" fmla="*/ 662782 w 1700213"/>
              <a:gd name="connsiteY11" fmla="*/ 103981 h 1649668"/>
              <a:gd name="connsiteX12" fmla="*/ 720725 w 1700213"/>
              <a:gd name="connsiteY12" fmla="*/ 123825 h 1649668"/>
              <a:gd name="connsiteX13" fmla="*/ 777082 w 1700213"/>
              <a:gd name="connsiteY13" fmla="*/ 143669 h 1649668"/>
              <a:gd name="connsiteX14" fmla="*/ 833438 w 1700213"/>
              <a:gd name="connsiteY14" fmla="*/ 166688 h 1649668"/>
              <a:gd name="connsiteX15" fmla="*/ 889794 w 1700213"/>
              <a:gd name="connsiteY15" fmla="*/ 190500 h 1649668"/>
              <a:gd name="connsiteX16" fmla="*/ 944563 w 1700213"/>
              <a:gd name="connsiteY16" fmla="*/ 216694 h 1649668"/>
              <a:gd name="connsiteX17" fmla="*/ 1050925 w 1700213"/>
              <a:gd name="connsiteY17" fmla="*/ 271463 h 1649668"/>
              <a:gd name="connsiteX18" fmla="*/ 1156494 w 1700213"/>
              <a:gd name="connsiteY18" fmla="*/ 332581 h 1649668"/>
              <a:gd name="connsiteX19" fmla="*/ 1257301 w 1700213"/>
              <a:gd name="connsiteY19" fmla="*/ 399256 h 1649668"/>
              <a:gd name="connsiteX20" fmla="*/ 1354932 w 1700213"/>
              <a:gd name="connsiteY20" fmla="*/ 473075 h 1649668"/>
              <a:gd name="connsiteX21" fmla="*/ 1447801 w 1700213"/>
              <a:gd name="connsiteY21" fmla="*/ 551656 h 1649668"/>
              <a:gd name="connsiteX22" fmla="*/ 1537494 w 1700213"/>
              <a:gd name="connsiteY22" fmla="*/ 635794 h 1649668"/>
              <a:gd name="connsiteX23" fmla="*/ 1621632 w 1700213"/>
              <a:gd name="connsiteY23" fmla="*/ 725488 h 1649668"/>
              <a:gd name="connsiteX24" fmla="*/ 1700213 w 1700213"/>
              <a:gd name="connsiteY24" fmla="*/ 819944 h 1649668"/>
              <a:gd name="connsiteX25" fmla="*/ 660267 w 1700213"/>
              <a:gd name="connsiteY25" fmla="*/ 1649668 h 1649668"/>
              <a:gd name="connsiteX26" fmla="*/ 318902 w 1700213"/>
              <a:gd name="connsiteY26" fmla="*/ 1474309 h 1649668"/>
              <a:gd name="connsiteX27" fmla="*/ 0 w 1700213"/>
              <a:gd name="connsiteY27" fmla="*/ 1312853 h 164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00213" h="1649668">
                <a:moveTo>
                  <a:pt x="0" y="0"/>
                </a:moveTo>
                <a:lnTo>
                  <a:pt x="61913" y="1588"/>
                </a:lnTo>
                <a:lnTo>
                  <a:pt x="123032" y="3175"/>
                </a:lnTo>
                <a:lnTo>
                  <a:pt x="185738" y="7938"/>
                </a:lnTo>
                <a:lnTo>
                  <a:pt x="246857" y="14288"/>
                </a:lnTo>
                <a:lnTo>
                  <a:pt x="307182" y="21431"/>
                </a:lnTo>
                <a:lnTo>
                  <a:pt x="366713" y="32544"/>
                </a:lnTo>
                <a:lnTo>
                  <a:pt x="427832" y="42863"/>
                </a:lnTo>
                <a:lnTo>
                  <a:pt x="487363" y="54769"/>
                </a:lnTo>
                <a:lnTo>
                  <a:pt x="546894" y="70644"/>
                </a:lnTo>
                <a:lnTo>
                  <a:pt x="604838" y="85725"/>
                </a:lnTo>
                <a:lnTo>
                  <a:pt x="662782" y="103981"/>
                </a:lnTo>
                <a:lnTo>
                  <a:pt x="720725" y="123825"/>
                </a:lnTo>
                <a:lnTo>
                  <a:pt x="777082" y="143669"/>
                </a:lnTo>
                <a:lnTo>
                  <a:pt x="833438" y="166688"/>
                </a:lnTo>
                <a:lnTo>
                  <a:pt x="889794" y="190500"/>
                </a:lnTo>
                <a:lnTo>
                  <a:pt x="944563" y="216694"/>
                </a:lnTo>
                <a:lnTo>
                  <a:pt x="1050925" y="271463"/>
                </a:lnTo>
                <a:lnTo>
                  <a:pt x="1156494" y="332581"/>
                </a:lnTo>
                <a:lnTo>
                  <a:pt x="1257301" y="399256"/>
                </a:lnTo>
                <a:lnTo>
                  <a:pt x="1354932" y="473075"/>
                </a:lnTo>
                <a:lnTo>
                  <a:pt x="1447801" y="551656"/>
                </a:lnTo>
                <a:lnTo>
                  <a:pt x="1537494" y="635794"/>
                </a:lnTo>
                <a:lnTo>
                  <a:pt x="1621632" y="725488"/>
                </a:lnTo>
                <a:lnTo>
                  <a:pt x="1700213" y="819944"/>
                </a:lnTo>
                <a:lnTo>
                  <a:pt x="660267" y="1649668"/>
                </a:lnTo>
                <a:lnTo>
                  <a:pt x="318902" y="1474309"/>
                </a:lnTo>
                <a:lnTo>
                  <a:pt x="0" y="1312853"/>
                </a:lnTo>
                <a:close/>
              </a:path>
            </a:pathLst>
          </a:custGeom>
          <a:solidFill>
            <a:srgbClr val="EC6E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5246893" y="2485228"/>
            <a:ext cx="1520742" cy="1841500"/>
          </a:xfrm>
          <a:custGeom>
            <a:avLst/>
            <a:gdLst>
              <a:gd name="connsiteX0" fmla="*/ 1046873 w 1520742"/>
              <a:gd name="connsiteY0" fmla="*/ 0 h 1841500"/>
              <a:gd name="connsiteX1" fmla="*/ 1084973 w 1520742"/>
              <a:gd name="connsiteY1" fmla="*/ 48440 h 1841500"/>
              <a:gd name="connsiteX2" fmla="*/ 1119898 w 1520742"/>
              <a:gd name="connsiteY2" fmla="*/ 99262 h 1841500"/>
              <a:gd name="connsiteX3" fmla="*/ 1154823 w 1520742"/>
              <a:gd name="connsiteY3" fmla="*/ 149289 h 1841500"/>
              <a:gd name="connsiteX4" fmla="*/ 1188161 w 1520742"/>
              <a:gd name="connsiteY4" fmla="*/ 200905 h 1841500"/>
              <a:gd name="connsiteX5" fmla="*/ 1219911 w 1520742"/>
              <a:gd name="connsiteY5" fmla="*/ 253316 h 1841500"/>
              <a:gd name="connsiteX6" fmla="*/ 1250867 w 1520742"/>
              <a:gd name="connsiteY6" fmla="*/ 306520 h 1841500"/>
              <a:gd name="connsiteX7" fmla="*/ 1279442 w 1520742"/>
              <a:gd name="connsiteY7" fmla="*/ 359724 h 1841500"/>
              <a:gd name="connsiteX8" fmla="*/ 1307223 w 1520742"/>
              <a:gd name="connsiteY8" fmla="*/ 414516 h 1841500"/>
              <a:gd name="connsiteX9" fmla="*/ 1331830 w 1520742"/>
              <a:gd name="connsiteY9" fmla="*/ 469309 h 1841500"/>
              <a:gd name="connsiteX10" fmla="*/ 1355642 w 1520742"/>
              <a:gd name="connsiteY10" fmla="*/ 525689 h 1841500"/>
              <a:gd name="connsiteX11" fmla="*/ 1378661 w 1520742"/>
              <a:gd name="connsiteY11" fmla="*/ 582070 h 1841500"/>
              <a:gd name="connsiteX12" fmla="*/ 1398505 w 1520742"/>
              <a:gd name="connsiteY12" fmla="*/ 640039 h 1841500"/>
              <a:gd name="connsiteX13" fmla="*/ 1418348 w 1520742"/>
              <a:gd name="connsiteY13" fmla="*/ 696419 h 1841500"/>
              <a:gd name="connsiteX14" fmla="*/ 1436605 w 1520742"/>
              <a:gd name="connsiteY14" fmla="*/ 754388 h 1841500"/>
              <a:gd name="connsiteX15" fmla="*/ 1451686 w 1520742"/>
              <a:gd name="connsiteY15" fmla="*/ 813945 h 1841500"/>
              <a:gd name="connsiteX16" fmla="*/ 1465973 w 1520742"/>
              <a:gd name="connsiteY16" fmla="*/ 871913 h 1841500"/>
              <a:gd name="connsiteX17" fmla="*/ 1479467 w 1520742"/>
              <a:gd name="connsiteY17" fmla="*/ 931470 h 1841500"/>
              <a:gd name="connsiteX18" fmla="*/ 1489786 w 1520742"/>
              <a:gd name="connsiteY18" fmla="*/ 991027 h 1841500"/>
              <a:gd name="connsiteX19" fmla="*/ 1499311 w 1520742"/>
              <a:gd name="connsiteY19" fmla="*/ 1050584 h 1841500"/>
              <a:gd name="connsiteX20" fmla="*/ 1506455 w 1520742"/>
              <a:gd name="connsiteY20" fmla="*/ 1111729 h 1841500"/>
              <a:gd name="connsiteX21" fmla="*/ 1512805 w 1520742"/>
              <a:gd name="connsiteY21" fmla="*/ 1171286 h 1841500"/>
              <a:gd name="connsiteX22" fmla="*/ 1517567 w 1520742"/>
              <a:gd name="connsiteY22" fmla="*/ 1231637 h 1841500"/>
              <a:gd name="connsiteX23" fmla="*/ 1520742 w 1520742"/>
              <a:gd name="connsiteY23" fmla="*/ 1292782 h 1841500"/>
              <a:gd name="connsiteX24" fmla="*/ 1520742 w 1520742"/>
              <a:gd name="connsiteY24" fmla="*/ 1353928 h 1841500"/>
              <a:gd name="connsiteX25" fmla="*/ 1520742 w 1520742"/>
              <a:gd name="connsiteY25" fmla="*/ 1415073 h 1841500"/>
              <a:gd name="connsiteX26" fmla="*/ 1517567 w 1520742"/>
              <a:gd name="connsiteY26" fmla="*/ 1476218 h 1841500"/>
              <a:gd name="connsiteX27" fmla="*/ 1512805 w 1520742"/>
              <a:gd name="connsiteY27" fmla="*/ 1536569 h 1841500"/>
              <a:gd name="connsiteX28" fmla="*/ 1506455 w 1520742"/>
              <a:gd name="connsiteY28" fmla="*/ 1597714 h 1841500"/>
              <a:gd name="connsiteX29" fmla="*/ 1499311 w 1520742"/>
              <a:gd name="connsiteY29" fmla="*/ 1658859 h 1841500"/>
              <a:gd name="connsiteX30" fmla="*/ 1489786 w 1520742"/>
              <a:gd name="connsiteY30" fmla="*/ 1720004 h 1841500"/>
              <a:gd name="connsiteX31" fmla="*/ 1479467 w 1520742"/>
              <a:gd name="connsiteY31" fmla="*/ 1781149 h 1841500"/>
              <a:gd name="connsiteX32" fmla="*/ 1465973 w 1520742"/>
              <a:gd name="connsiteY32" fmla="*/ 1841500 h 1841500"/>
              <a:gd name="connsiteX33" fmla="*/ 141125 w 1520742"/>
              <a:gd name="connsiteY33" fmla="*/ 1539029 h 1841500"/>
              <a:gd name="connsiteX34" fmla="*/ 108572 w 1520742"/>
              <a:gd name="connsiteY34" fmla="*/ 1373813 h 1841500"/>
              <a:gd name="connsiteX35" fmla="*/ 69838 w 1520742"/>
              <a:gd name="connsiteY35" fmla="*/ 1177233 h 1841500"/>
              <a:gd name="connsiteX36" fmla="*/ 0 w 1520742"/>
              <a:gd name="connsiteY36" fmla="*/ 834442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20742" h="1841500">
                <a:moveTo>
                  <a:pt x="1046873" y="0"/>
                </a:moveTo>
                <a:lnTo>
                  <a:pt x="1084973" y="48440"/>
                </a:lnTo>
                <a:lnTo>
                  <a:pt x="1119898" y="99262"/>
                </a:lnTo>
                <a:lnTo>
                  <a:pt x="1154823" y="149289"/>
                </a:lnTo>
                <a:lnTo>
                  <a:pt x="1188161" y="200905"/>
                </a:lnTo>
                <a:lnTo>
                  <a:pt x="1219911" y="253316"/>
                </a:lnTo>
                <a:lnTo>
                  <a:pt x="1250867" y="306520"/>
                </a:lnTo>
                <a:lnTo>
                  <a:pt x="1279442" y="359724"/>
                </a:lnTo>
                <a:lnTo>
                  <a:pt x="1307223" y="414516"/>
                </a:lnTo>
                <a:lnTo>
                  <a:pt x="1331830" y="469309"/>
                </a:lnTo>
                <a:lnTo>
                  <a:pt x="1355642" y="525689"/>
                </a:lnTo>
                <a:lnTo>
                  <a:pt x="1378661" y="582070"/>
                </a:lnTo>
                <a:lnTo>
                  <a:pt x="1398505" y="640039"/>
                </a:lnTo>
                <a:lnTo>
                  <a:pt x="1418348" y="696419"/>
                </a:lnTo>
                <a:lnTo>
                  <a:pt x="1436605" y="754388"/>
                </a:lnTo>
                <a:lnTo>
                  <a:pt x="1451686" y="813945"/>
                </a:lnTo>
                <a:lnTo>
                  <a:pt x="1465973" y="871913"/>
                </a:lnTo>
                <a:lnTo>
                  <a:pt x="1479467" y="931470"/>
                </a:lnTo>
                <a:lnTo>
                  <a:pt x="1489786" y="991027"/>
                </a:lnTo>
                <a:lnTo>
                  <a:pt x="1499311" y="1050584"/>
                </a:lnTo>
                <a:lnTo>
                  <a:pt x="1506455" y="1111729"/>
                </a:lnTo>
                <a:lnTo>
                  <a:pt x="1512805" y="1171286"/>
                </a:lnTo>
                <a:lnTo>
                  <a:pt x="1517567" y="1231637"/>
                </a:lnTo>
                <a:lnTo>
                  <a:pt x="1520742" y="1292782"/>
                </a:lnTo>
                <a:lnTo>
                  <a:pt x="1520742" y="1353928"/>
                </a:lnTo>
                <a:lnTo>
                  <a:pt x="1520742" y="1415073"/>
                </a:lnTo>
                <a:lnTo>
                  <a:pt x="1517567" y="1476218"/>
                </a:lnTo>
                <a:lnTo>
                  <a:pt x="1512805" y="1536569"/>
                </a:lnTo>
                <a:lnTo>
                  <a:pt x="1506455" y="1597714"/>
                </a:lnTo>
                <a:lnTo>
                  <a:pt x="1499311" y="1658859"/>
                </a:lnTo>
                <a:lnTo>
                  <a:pt x="1489786" y="1720004"/>
                </a:lnTo>
                <a:lnTo>
                  <a:pt x="1479467" y="1781149"/>
                </a:lnTo>
                <a:lnTo>
                  <a:pt x="1465973" y="1841500"/>
                </a:lnTo>
                <a:lnTo>
                  <a:pt x="141125" y="1539029"/>
                </a:lnTo>
                <a:lnTo>
                  <a:pt x="108572" y="1373813"/>
                </a:lnTo>
                <a:cubicBezTo>
                  <a:pt x="96353" y="1308272"/>
                  <a:pt x="84135" y="1242731"/>
                  <a:pt x="69838" y="1177233"/>
                </a:cubicBezTo>
                <a:lnTo>
                  <a:pt x="0" y="834442"/>
                </a:lnTo>
                <a:close/>
              </a:path>
            </a:pathLst>
          </a:custGeom>
          <a:solidFill>
            <a:srgbClr val="EA964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4945600" y="4078813"/>
            <a:ext cx="1755360" cy="1778266"/>
          </a:xfrm>
          <a:custGeom>
            <a:avLst/>
            <a:gdLst>
              <a:gd name="connsiteX0" fmla="*/ 431666 w 1755360"/>
              <a:gd name="connsiteY0" fmla="*/ 0 h 1778266"/>
              <a:gd name="connsiteX1" fmla="*/ 1755360 w 1755360"/>
              <a:gd name="connsiteY1" fmla="*/ 302087 h 1778266"/>
              <a:gd name="connsiteX2" fmla="*/ 1740273 w 1755360"/>
              <a:gd name="connsiteY2" fmla="*/ 361642 h 1778266"/>
              <a:gd name="connsiteX3" fmla="*/ 1725186 w 1755360"/>
              <a:gd name="connsiteY3" fmla="*/ 421198 h 1778266"/>
              <a:gd name="connsiteX4" fmla="*/ 1706923 w 1755360"/>
              <a:gd name="connsiteY4" fmla="*/ 480753 h 1778266"/>
              <a:gd name="connsiteX5" fmla="*/ 1687072 w 1755360"/>
              <a:gd name="connsiteY5" fmla="*/ 538720 h 1778266"/>
              <a:gd name="connsiteX6" fmla="*/ 1665633 w 1755360"/>
              <a:gd name="connsiteY6" fmla="*/ 596688 h 1778266"/>
              <a:gd name="connsiteX7" fmla="*/ 1642605 w 1755360"/>
              <a:gd name="connsiteY7" fmla="*/ 653067 h 1778266"/>
              <a:gd name="connsiteX8" fmla="*/ 1619578 w 1755360"/>
              <a:gd name="connsiteY8" fmla="*/ 709446 h 1778266"/>
              <a:gd name="connsiteX9" fmla="*/ 1594169 w 1755360"/>
              <a:gd name="connsiteY9" fmla="*/ 764237 h 1778266"/>
              <a:gd name="connsiteX10" fmla="*/ 1537791 w 1755360"/>
              <a:gd name="connsiteY10" fmla="*/ 873024 h 1778266"/>
              <a:gd name="connsiteX11" fmla="*/ 1475062 w 1755360"/>
              <a:gd name="connsiteY11" fmla="*/ 977842 h 1778266"/>
              <a:gd name="connsiteX12" fmla="*/ 1407568 w 1755360"/>
              <a:gd name="connsiteY12" fmla="*/ 1078689 h 1778266"/>
              <a:gd name="connsiteX13" fmla="*/ 1334515 w 1755360"/>
              <a:gd name="connsiteY13" fmla="*/ 1174772 h 1778266"/>
              <a:gd name="connsiteX14" fmla="*/ 1256699 w 1755360"/>
              <a:gd name="connsiteY14" fmla="*/ 1267678 h 1778266"/>
              <a:gd name="connsiteX15" fmla="*/ 1174912 w 1755360"/>
              <a:gd name="connsiteY15" fmla="*/ 1355820 h 1778266"/>
              <a:gd name="connsiteX16" fmla="*/ 1085978 w 1755360"/>
              <a:gd name="connsiteY16" fmla="*/ 1439992 h 1778266"/>
              <a:gd name="connsiteX17" fmla="*/ 993075 w 1755360"/>
              <a:gd name="connsiteY17" fmla="*/ 1517811 h 1778266"/>
              <a:gd name="connsiteX18" fmla="*/ 895407 w 1755360"/>
              <a:gd name="connsiteY18" fmla="*/ 1590865 h 1778266"/>
              <a:gd name="connsiteX19" fmla="*/ 793769 w 1755360"/>
              <a:gd name="connsiteY19" fmla="*/ 1659155 h 1778266"/>
              <a:gd name="connsiteX20" fmla="*/ 688161 w 1755360"/>
              <a:gd name="connsiteY20" fmla="*/ 1721887 h 1778266"/>
              <a:gd name="connsiteX21" fmla="*/ 578582 w 1755360"/>
              <a:gd name="connsiteY21" fmla="*/ 1778266 h 1778266"/>
              <a:gd name="connsiteX22" fmla="*/ 0 w 1755360"/>
              <a:gd name="connsiteY22" fmla="*/ 578800 h 1778266"/>
              <a:gd name="connsiteX23" fmla="*/ 216196 w 1755360"/>
              <a:gd name="connsiteY23" fmla="*/ 295114 h 177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5360" h="1778266">
                <a:moveTo>
                  <a:pt x="431666" y="0"/>
                </a:moveTo>
                <a:lnTo>
                  <a:pt x="1755360" y="302087"/>
                </a:lnTo>
                <a:lnTo>
                  <a:pt x="1740273" y="361642"/>
                </a:lnTo>
                <a:lnTo>
                  <a:pt x="1725186" y="421198"/>
                </a:lnTo>
                <a:lnTo>
                  <a:pt x="1706923" y="480753"/>
                </a:lnTo>
                <a:lnTo>
                  <a:pt x="1687072" y="538720"/>
                </a:lnTo>
                <a:lnTo>
                  <a:pt x="1665633" y="596688"/>
                </a:lnTo>
                <a:lnTo>
                  <a:pt x="1642605" y="653067"/>
                </a:lnTo>
                <a:lnTo>
                  <a:pt x="1619578" y="709446"/>
                </a:lnTo>
                <a:lnTo>
                  <a:pt x="1594169" y="764237"/>
                </a:lnTo>
                <a:lnTo>
                  <a:pt x="1537791" y="873024"/>
                </a:lnTo>
                <a:lnTo>
                  <a:pt x="1475062" y="977842"/>
                </a:lnTo>
                <a:lnTo>
                  <a:pt x="1407568" y="1078689"/>
                </a:lnTo>
                <a:lnTo>
                  <a:pt x="1334515" y="1174772"/>
                </a:lnTo>
                <a:lnTo>
                  <a:pt x="1256699" y="1267678"/>
                </a:lnTo>
                <a:lnTo>
                  <a:pt x="1174912" y="1355820"/>
                </a:lnTo>
                <a:lnTo>
                  <a:pt x="1085978" y="1439992"/>
                </a:lnTo>
                <a:lnTo>
                  <a:pt x="993075" y="1517811"/>
                </a:lnTo>
                <a:lnTo>
                  <a:pt x="895407" y="1590865"/>
                </a:lnTo>
                <a:lnTo>
                  <a:pt x="793769" y="1659155"/>
                </a:lnTo>
                <a:lnTo>
                  <a:pt x="688161" y="1721887"/>
                </a:lnTo>
                <a:lnTo>
                  <a:pt x="578582" y="1778266"/>
                </a:lnTo>
                <a:lnTo>
                  <a:pt x="0" y="578800"/>
                </a:lnTo>
                <a:lnTo>
                  <a:pt x="216196" y="295114"/>
                </a:lnTo>
                <a:close/>
              </a:path>
            </a:pathLst>
          </a:custGeom>
          <a:solidFill>
            <a:srgbClr val="F4CF3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3583110" y="4683289"/>
            <a:ext cx="1889125" cy="1415090"/>
          </a:xfrm>
          <a:custGeom>
            <a:avLst/>
            <a:gdLst>
              <a:gd name="connsiteX0" fmla="*/ 578515 w 1889125"/>
              <a:gd name="connsiteY0" fmla="*/ 0 h 1415090"/>
              <a:gd name="connsiteX1" fmla="*/ 945082 w 1889125"/>
              <a:gd name="connsiteY1" fmla="*/ 2412 h 1415090"/>
              <a:gd name="connsiteX2" fmla="*/ 1312742 w 1889125"/>
              <a:gd name="connsiteY2" fmla="*/ 2412 h 1415090"/>
              <a:gd name="connsiteX3" fmla="*/ 1889125 w 1889125"/>
              <a:gd name="connsiteY3" fmla="*/ 1200699 h 1415090"/>
              <a:gd name="connsiteX4" fmla="*/ 1832769 w 1889125"/>
              <a:gd name="connsiteY4" fmla="*/ 1226109 h 1415090"/>
              <a:gd name="connsiteX5" fmla="*/ 1775619 w 1889125"/>
              <a:gd name="connsiteY5" fmla="*/ 1250724 h 1415090"/>
              <a:gd name="connsiteX6" fmla="*/ 1718469 w 1889125"/>
              <a:gd name="connsiteY6" fmla="*/ 1273751 h 1415090"/>
              <a:gd name="connsiteX7" fmla="*/ 1661319 w 1889125"/>
              <a:gd name="connsiteY7" fmla="*/ 1293602 h 1415090"/>
              <a:gd name="connsiteX8" fmla="*/ 1602581 w 1889125"/>
              <a:gd name="connsiteY8" fmla="*/ 1313453 h 1415090"/>
              <a:gd name="connsiteX9" fmla="*/ 1544638 w 1889125"/>
              <a:gd name="connsiteY9" fmla="*/ 1331716 h 1415090"/>
              <a:gd name="connsiteX10" fmla="*/ 1485106 w 1889125"/>
              <a:gd name="connsiteY10" fmla="*/ 1346803 h 1415090"/>
              <a:gd name="connsiteX11" fmla="*/ 1425575 w 1889125"/>
              <a:gd name="connsiteY11" fmla="*/ 1361889 h 1415090"/>
              <a:gd name="connsiteX12" fmla="*/ 1366044 w 1889125"/>
              <a:gd name="connsiteY12" fmla="*/ 1374594 h 1415090"/>
              <a:gd name="connsiteX13" fmla="*/ 1306513 w 1889125"/>
              <a:gd name="connsiteY13" fmla="*/ 1384917 h 1415090"/>
              <a:gd name="connsiteX14" fmla="*/ 1246981 w 1889125"/>
              <a:gd name="connsiteY14" fmla="*/ 1393651 h 1415090"/>
              <a:gd name="connsiteX15" fmla="*/ 1185863 w 1889125"/>
              <a:gd name="connsiteY15" fmla="*/ 1401591 h 1415090"/>
              <a:gd name="connsiteX16" fmla="*/ 1126331 w 1889125"/>
              <a:gd name="connsiteY16" fmla="*/ 1407944 h 1415090"/>
              <a:gd name="connsiteX17" fmla="*/ 1066006 w 1889125"/>
              <a:gd name="connsiteY17" fmla="*/ 1412708 h 1415090"/>
              <a:gd name="connsiteX18" fmla="*/ 1004888 w 1889125"/>
              <a:gd name="connsiteY18" fmla="*/ 1413502 h 1415090"/>
              <a:gd name="connsiteX19" fmla="*/ 945356 w 1889125"/>
              <a:gd name="connsiteY19" fmla="*/ 1415090 h 1415090"/>
              <a:gd name="connsiteX20" fmla="*/ 884238 w 1889125"/>
              <a:gd name="connsiteY20" fmla="*/ 1413502 h 1415090"/>
              <a:gd name="connsiteX21" fmla="*/ 823119 w 1889125"/>
              <a:gd name="connsiteY21" fmla="*/ 1412708 h 1415090"/>
              <a:gd name="connsiteX22" fmla="*/ 763588 w 1889125"/>
              <a:gd name="connsiteY22" fmla="*/ 1407944 h 1415090"/>
              <a:gd name="connsiteX23" fmla="*/ 703263 w 1889125"/>
              <a:gd name="connsiteY23" fmla="*/ 1401591 h 1415090"/>
              <a:gd name="connsiteX24" fmla="*/ 642144 w 1889125"/>
              <a:gd name="connsiteY24" fmla="*/ 1393651 h 1415090"/>
              <a:gd name="connsiteX25" fmla="*/ 582613 w 1889125"/>
              <a:gd name="connsiteY25" fmla="*/ 1384917 h 1415090"/>
              <a:gd name="connsiteX26" fmla="*/ 523081 w 1889125"/>
              <a:gd name="connsiteY26" fmla="*/ 1374594 h 1415090"/>
              <a:gd name="connsiteX27" fmla="*/ 463550 w 1889125"/>
              <a:gd name="connsiteY27" fmla="*/ 1361889 h 1415090"/>
              <a:gd name="connsiteX28" fmla="*/ 404019 w 1889125"/>
              <a:gd name="connsiteY28" fmla="*/ 1346803 h 1415090"/>
              <a:gd name="connsiteX29" fmla="*/ 344488 w 1889125"/>
              <a:gd name="connsiteY29" fmla="*/ 1331716 h 1415090"/>
              <a:gd name="connsiteX30" fmla="*/ 286544 w 1889125"/>
              <a:gd name="connsiteY30" fmla="*/ 1313453 h 1415090"/>
              <a:gd name="connsiteX31" fmla="*/ 228600 w 1889125"/>
              <a:gd name="connsiteY31" fmla="*/ 1293602 h 1415090"/>
              <a:gd name="connsiteX32" fmla="*/ 170656 w 1889125"/>
              <a:gd name="connsiteY32" fmla="*/ 1273751 h 1415090"/>
              <a:gd name="connsiteX33" fmla="*/ 113506 w 1889125"/>
              <a:gd name="connsiteY33" fmla="*/ 1250724 h 1415090"/>
              <a:gd name="connsiteX34" fmla="*/ 56356 w 1889125"/>
              <a:gd name="connsiteY34" fmla="*/ 1226109 h 1415090"/>
              <a:gd name="connsiteX35" fmla="*/ 0 w 1889125"/>
              <a:gd name="connsiteY35" fmla="*/ 1200699 h 141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89125" h="1415090">
                <a:moveTo>
                  <a:pt x="578515" y="0"/>
                </a:moveTo>
                <a:lnTo>
                  <a:pt x="945082" y="2412"/>
                </a:lnTo>
                <a:lnTo>
                  <a:pt x="1312742" y="2412"/>
                </a:lnTo>
                <a:lnTo>
                  <a:pt x="1889125" y="1200699"/>
                </a:lnTo>
                <a:lnTo>
                  <a:pt x="1832769" y="1226109"/>
                </a:lnTo>
                <a:lnTo>
                  <a:pt x="1775619" y="1250724"/>
                </a:lnTo>
                <a:lnTo>
                  <a:pt x="1718469" y="1273751"/>
                </a:lnTo>
                <a:lnTo>
                  <a:pt x="1661319" y="1293602"/>
                </a:lnTo>
                <a:lnTo>
                  <a:pt x="1602581" y="1313453"/>
                </a:lnTo>
                <a:lnTo>
                  <a:pt x="1544638" y="1331716"/>
                </a:lnTo>
                <a:lnTo>
                  <a:pt x="1485106" y="1346803"/>
                </a:lnTo>
                <a:lnTo>
                  <a:pt x="1425575" y="1361889"/>
                </a:lnTo>
                <a:lnTo>
                  <a:pt x="1366044" y="1374594"/>
                </a:lnTo>
                <a:lnTo>
                  <a:pt x="1306513" y="1384917"/>
                </a:lnTo>
                <a:lnTo>
                  <a:pt x="1246981" y="1393651"/>
                </a:lnTo>
                <a:lnTo>
                  <a:pt x="1185863" y="1401591"/>
                </a:lnTo>
                <a:lnTo>
                  <a:pt x="1126331" y="1407944"/>
                </a:lnTo>
                <a:lnTo>
                  <a:pt x="1066006" y="1412708"/>
                </a:lnTo>
                <a:lnTo>
                  <a:pt x="1004888" y="1413502"/>
                </a:lnTo>
                <a:lnTo>
                  <a:pt x="945356" y="1415090"/>
                </a:lnTo>
                <a:lnTo>
                  <a:pt x="884238" y="1413502"/>
                </a:lnTo>
                <a:lnTo>
                  <a:pt x="823119" y="1412708"/>
                </a:lnTo>
                <a:lnTo>
                  <a:pt x="763588" y="1407944"/>
                </a:lnTo>
                <a:lnTo>
                  <a:pt x="703263" y="1401591"/>
                </a:lnTo>
                <a:lnTo>
                  <a:pt x="642144" y="1393651"/>
                </a:lnTo>
                <a:lnTo>
                  <a:pt x="582613" y="1384917"/>
                </a:lnTo>
                <a:lnTo>
                  <a:pt x="523081" y="1374594"/>
                </a:lnTo>
                <a:lnTo>
                  <a:pt x="463550" y="1361889"/>
                </a:lnTo>
                <a:lnTo>
                  <a:pt x="404019" y="1346803"/>
                </a:lnTo>
                <a:lnTo>
                  <a:pt x="344488" y="1331716"/>
                </a:lnTo>
                <a:lnTo>
                  <a:pt x="286544" y="1313453"/>
                </a:lnTo>
                <a:lnTo>
                  <a:pt x="228600" y="1293602"/>
                </a:lnTo>
                <a:lnTo>
                  <a:pt x="170656" y="1273751"/>
                </a:lnTo>
                <a:lnTo>
                  <a:pt x="113506" y="1250724"/>
                </a:lnTo>
                <a:lnTo>
                  <a:pt x="56356" y="1226109"/>
                </a:lnTo>
                <a:lnTo>
                  <a:pt x="0" y="1200699"/>
                </a:lnTo>
                <a:close/>
              </a:path>
            </a:pathLst>
          </a:custGeom>
          <a:solidFill>
            <a:srgbClr val="5DC3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2354385" y="4078803"/>
            <a:ext cx="1754552" cy="1778276"/>
          </a:xfrm>
          <a:custGeom>
            <a:avLst/>
            <a:gdLst>
              <a:gd name="connsiteX0" fmla="*/ 1323738 w 1754552"/>
              <a:gd name="connsiteY0" fmla="*/ 0 h 1778276"/>
              <a:gd name="connsiteX1" fmla="*/ 1541936 w 1754552"/>
              <a:gd name="connsiteY1" fmla="*/ 297949 h 1778276"/>
              <a:gd name="connsiteX2" fmla="*/ 1754552 w 1754552"/>
              <a:gd name="connsiteY2" fmla="*/ 581770 h 1778276"/>
              <a:gd name="connsiteX3" fmla="*/ 1178366 w 1754552"/>
              <a:gd name="connsiteY3" fmla="*/ 1778276 h 1778276"/>
              <a:gd name="connsiteX4" fmla="*/ 1068788 w 1754552"/>
              <a:gd name="connsiteY4" fmla="*/ 1721897 h 1778276"/>
              <a:gd name="connsiteX5" fmla="*/ 961591 w 1754552"/>
              <a:gd name="connsiteY5" fmla="*/ 1659165 h 1778276"/>
              <a:gd name="connsiteX6" fmla="*/ 859953 w 1754552"/>
              <a:gd name="connsiteY6" fmla="*/ 1590875 h 1778276"/>
              <a:gd name="connsiteX7" fmla="*/ 762285 w 1754552"/>
              <a:gd name="connsiteY7" fmla="*/ 1517821 h 1778276"/>
              <a:gd name="connsiteX8" fmla="*/ 670970 w 1754552"/>
              <a:gd name="connsiteY8" fmla="*/ 1440002 h 1778276"/>
              <a:gd name="connsiteX9" fmla="*/ 582037 w 1754552"/>
              <a:gd name="connsiteY9" fmla="*/ 1355830 h 1778276"/>
              <a:gd name="connsiteX10" fmla="*/ 498662 w 1754552"/>
              <a:gd name="connsiteY10" fmla="*/ 1267688 h 1778276"/>
              <a:gd name="connsiteX11" fmla="*/ 420845 w 1754552"/>
              <a:gd name="connsiteY11" fmla="*/ 1174782 h 1778276"/>
              <a:gd name="connsiteX12" fmla="*/ 347793 w 1754552"/>
              <a:gd name="connsiteY12" fmla="*/ 1078699 h 1778276"/>
              <a:gd name="connsiteX13" fmla="*/ 280299 w 1754552"/>
              <a:gd name="connsiteY13" fmla="*/ 977852 h 1778276"/>
              <a:gd name="connsiteX14" fmla="*/ 217569 w 1754552"/>
              <a:gd name="connsiteY14" fmla="*/ 873034 h 1778276"/>
              <a:gd name="connsiteX15" fmla="*/ 162780 w 1754552"/>
              <a:gd name="connsiteY15" fmla="*/ 764247 h 1778276"/>
              <a:gd name="connsiteX16" fmla="*/ 137370 w 1754552"/>
              <a:gd name="connsiteY16" fmla="*/ 709456 h 1778276"/>
              <a:gd name="connsiteX17" fmla="*/ 112755 w 1754552"/>
              <a:gd name="connsiteY17" fmla="*/ 653077 h 1778276"/>
              <a:gd name="connsiteX18" fmla="*/ 89727 w 1754552"/>
              <a:gd name="connsiteY18" fmla="*/ 596698 h 1778276"/>
              <a:gd name="connsiteX19" fmla="*/ 68288 w 1754552"/>
              <a:gd name="connsiteY19" fmla="*/ 538730 h 1778276"/>
              <a:gd name="connsiteX20" fmla="*/ 48437 w 1754552"/>
              <a:gd name="connsiteY20" fmla="*/ 480763 h 1778276"/>
              <a:gd name="connsiteX21" fmla="*/ 31762 w 1754552"/>
              <a:gd name="connsiteY21" fmla="*/ 421208 h 1778276"/>
              <a:gd name="connsiteX22" fmla="*/ 15087 w 1754552"/>
              <a:gd name="connsiteY22" fmla="*/ 361652 h 1778276"/>
              <a:gd name="connsiteX23" fmla="*/ 0 w 1754552"/>
              <a:gd name="connsiteY23" fmla="*/ 302097 h 177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4552" h="1778276">
                <a:moveTo>
                  <a:pt x="1323738" y="0"/>
                </a:moveTo>
                <a:lnTo>
                  <a:pt x="1541936" y="297949"/>
                </a:lnTo>
                <a:lnTo>
                  <a:pt x="1754552" y="581770"/>
                </a:lnTo>
                <a:lnTo>
                  <a:pt x="1178366" y="1778276"/>
                </a:lnTo>
                <a:lnTo>
                  <a:pt x="1068788" y="1721897"/>
                </a:lnTo>
                <a:lnTo>
                  <a:pt x="961591" y="1659165"/>
                </a:lnTo>
                <a:lnTo>
                  <a:pt x="859953" y="1590875"/>
                </a:lnTo>
                <a:lnTo>
                  <a:pt x="762285" y="1517821"/>
                </a:lnTo>
                <a:lnTo>
                  <a:pt x="670970" y="1440002"/>
                </a:lnTo>
                <a:lnTo>
                  <a:pt x="582037" y="1355830"/>
                </a:lnTo>
                <a:lnTo>
                  <a:pt x="498662" y="1267688"/>
                </a:lnTo>
                <a:lnTo>
                  <a:pt x="420845" y="1174782"/>
                </a:lnTo>
                <a:lnTo>
                  <a:pt x="347793" y="1078699"/>
                </a:lnTo>
                <a:lnTo>
                  <a:pt x="280299" y="977852"/>
                </a:lnTo>
                <a:lnTo>
                  <a:pt x="217569" y="873034"/>
                </a:lnTo>
                <a:lnTo>
                  <a:pt x="162780" y="764247"/>
                </a:lnTo>
                <a:lnTo>
                  <a:pt x="137370" y="709456"/>
                </a:lnTo>
                <a:lnTo>
                  <a:pt x="112755" y="653077"/>
                </a:lnTo>
                <a:lnTo>
                  <a:pt x="89727" y="596698"/>
                </a:lnTo>
                <a:lnTo>
                  <a:pt x="68288" y="538730"/>
                </a:lnTo>
                <a:lnTo>
                  <a:pt x="48437" y="480763"/>
                </a:lnTo>
                <a:lnTo>
                  <a:pt x="31762" y="421208"/>
                </a:lnTo>
                <a:lnTo>
                  <a:pt x="15087" y="361652"/>
                </a:lnTo>
                <a:lnTo>
                  <a:pt x="0" y="302097"/>
                </a:lnTo>
                <a:close/>
              </a:path>
            </a:pathLst>
          </a:custGeom>
          <a:solidFill>
            <a:srgbClr val="5FAB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287710" y="2485228"/>
            <a:ext cx="1518449" cy="1841500"/>
          </a:xfrm>
          <a:custGeom>
            <a:avLst/>
            <a:gdLst>
              <a:gd name="connsiteX0" fmla="*/ 475456 w 1518449"/>
              <a:gd name="connsiteY0" fmla="*/ 0 h 1841500"/>
              <a:gd name="connsiteX1" fmla="*/ 1518449 w 1518449"/>
              <a:gd name="connsiteY1" fmla="*/ 832125 h 1841500"/>
              <a:gd name="connsiteX2" fmla="*/ 1450904 w 1518449"/>
              <a:gd name="connsiteY2" fmla="*/ 1182706 h 1841500"/>
              <a:gd name="connsiteX3" fmla="*/ 1412170 w 1518449"/>
              <a:gd name="connsiteY3" fmla="*/ 1376550 h 1841500"/>
              <a:gd name="connsiteX4" fmla="*/ 1379707 w 1518449"/>
              <a:gd name="connsiteY4" fmla="*/ 1539008 h 1841500"/>
              <a:gd name="connsiteX5" fmla="*/ 54769 w 1518449"/>
              <a:gd name="connsiteY5" fmla="*/ 1841500 h 1841500"/>
              <a:gd name="connsiteX6" fmla="*/ 41275 w 1518449"/>
              <a:gd name="connsiteY6" fmla="*/ 1781149 h 1841500"/>
              <a:gd name="connsiteX7" fmla="*/ 30956 w 1518449"/>
              <a:gd name="connsiteY7" fmla="*/ 1720004 h 1841500"/>
              <a:gd name="connsiteX8" fmla="*/ 21431 w 1518449"/>
              <a:gd name="connsiteY8" fmla="*/ 1658859 h 1841500"/>
              <a:gd name="connsiteX9" fmla="*/ 14288 w 1518449"/>
              <a:gd name="connsiteY9" fmla="*/ 1597714 h 1841500"/>
              <a:gd name="connsiteX10" fmla="*/ 7938 w 1518449"/>
              <a:gd name="connsiteY10" fmla="*/ 1536569 h 1841500"/>
              <a:gd name="connsiteX11" fmla="*/ 3175 w 1518449"/>
              <a:gd name="connsiteY11" fmla="*/ 1476218 h 1841500"/>
              <a:gd name="connsiteX12" fmla="*/ 1588 w 1518449"/>
              <a:gd name="connsiteY12" fmla="*/ 1415073 h 1841500"/>
              <a:gd name="connsiteX13" fmla="*/ 0 w 1518449"/>
              <a:gd name="connsiteY13" fmla="*/ 1353928 h 1841500"/>
              <a:gd name="connsiteX14" fmla="*/ 1588 w 1518449"/>
              <a:gd name="connsiteY14" fmla="*/ 1292782 h 1841500"/>
              <a:gd name="connsiteX15" fmla="*/ 4763 w 1518449"/>
              <a:gd name="connsiteY15" fmla="*/ 1231637 h 1841500"/>
              <a:gd name="connsiteX16" fmla="*/ 7938 w 1518449"/>
              <a:gd name="connsiteY16" fmla="*/ 1171286 h 1841500"/>
              <a:gd name="connsiteX17" fmla="*/ 14288 w 1518449"/>
              <a:gd name="connsiteY17" fmla="*/ 1111729 h 1841500"/>
              <a:gd name="connsiteX18" fmla="*/ 21431 w 1518449"/>
              <a:gd name="connsiteY18" fmla="*/ 1050584 h 1841500"/>
              <a:gd name="connsiteX19" fmla="*/ 30956 w 1518449"/>
              <a:gd name="connsiteY19" fmla="*/ 991027 h 1841500"/>
              <a:gd name="connsiteX20" fmla="*/ 42863 w 1518449"/>
              <a:gd name="connsiteY20" fmla="*/ 931470 h 1841500"/>
              <a:gd name="connsiteX21" fmla="*/ 54769 w 1518449"/>
              <a:gd name="connsiteY21" fmla="*/ 871913 h 1841500"/>
              <a:gd name="connsiteX22" fmla="*/ 69056 w 1518449"/>
              <a:gd name="connsiteY22" fmla="*/ 813945 h 1841500"/>
              <a:gd name="connsiteX23" fmla="*/ 85725 w 1518449"/>
              <a:gd name="connsiteY23" fmla="*/ 754388 h 1841500"/>
              <a:gd name="connsiteX24" fmla="*/ 102394 w 1518449"/>
              <a:gd name="connsiteY24" fmla="*/ 696419 h 1841500"/>
              <a:gd name="connsiteX25" fmla="*/ 122238 w 1518449"/>
              <a:gd name="connsiteY25" fmla="*/ 640039 h 1841500"/>
              <a:gd name="connsiteX26" fmla="*/ 142081 w 1518449"/>
              <a:gd name="connsiteY26" fmla="*/ 582070 h 1841500"/>
              <a:gd name="connsiteX27" fmla="*/ 165100 w 1518449"/>
              <a:gd name="connsiteY27" fmla="*/ 525689 h 1841500"/>
              <a:gd name="connsiteX28" fmla="*/ 188913 w 1518449"/>
              <a:gd name="connsiteY28" fmla="*/ 469309 h 1841500"/>
              <a:gd name="connsiteX29" fmla="*/ 215106 w 1518449"/>
              <a:gd name="connsiteY29" fmla="*/ 414516 h 1841500"/>
              <a:gd name="connsiteX30" fmla="*/ 241300 w 1518449"/>
              <a:gd name="connsiteY30" fmla="*/ 359724 h 1841500"/>
              <a:gd name="connsiteX31" fmla="*/ 269875 w 1518449"/>
              <a:gd name="connsiteY31" fmla="*/ 306520 h 1841500"/>
              <a:gd name="connsiteX32" fmla="*/ 300831 w 1518449"/>
              <a:gd name="connsiteY32" fmla="*/ 253316 h 1841500"/>
              <a:gd name="connsiteX33" fmla="*/ 332581 w 1518449"/>
              <a:gd name="connsiteY33" fmla="*/ 200905 h 1841500"/>
              <a:gd name="connsiteX34" fmla="*/ 365919 w 1518449"/>
              <a:gd name="connsiteY34" fmla="*/ 149289 h 1841500"/>
              <a:gd name="connsiteX35" fmla="*/ 400844 w 1518449"/>
              <a:gd name="connsiteY35" fmla="*/ 99262 h 1841500"/>
              <a:gd name="connsiteX36" fmla="*/ 437356 w 1518449"/>
              <a:gd name="connsiteY36" fmla="*/ 48440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18449" h="1841500">
                <a:moveTo>
                  <a:pt x="475456" y="0"/>
                </a:moveTo>
                <a:lnTo>
                  <a:pt x="1518449" y="832125"/>
                </a:lnTo>
                <a:lnTo>
                  <a:pt x="1450904" y="1182706"/>
                </a:lnTo>
                <a:cubicBezTo>
                  <a:pt x="1436606" y="1248203"/>
                  <a:pt x="1424388" y="1312377"/>
                  <a:pt x="1412170" y="1376550"/>
                </a:cubicBezTo>
                <a:lnTo>
                  <a:pt x="1379707" y="1539008"/>
                </a:lnTo>
                <a:lnTo>
                  <a:pt x="54769" y="1841500"/>
                </a:lnTo>
                <a:lnTo>
                  <a:pt x="41275" y="1781149"/>
                </a:lnTo>
                <a:lnTo>
                  <a:pt x="30956" y="1720004"/>
                </a:lnTo>
                <a:lnTo>
                  <a:pt x="21431" y="1658859"/>
                </a:lnTo>
                <a:lnTo>
                  <a:pt x="14288" y="1597714"/>
                </a:lnTo>
                <a:lnTo>
                  <a:pt x="7938" y="1536569"/>
                </a:lnTo>
                <a:lnTo>
                  <a:pt x="3175" y="1476218"/>
                </a:lnTo>
                <a:lnTo>
                  <a:pt x="1588" y="1415073"/>
                </a:lnTo>
                <a:lnTo>
                  <a:pt x="0" y="1353928"/>
                </a:lnTo>
                <a:lnTo>
                  <a:pt x="1588" y="1292782"/>
                </a:lnTo>
                <a:lnTo>
                  <a:pt x="4763" y="1231637"/>
                </a:lnTo>
                <a:lnTo>
                  <a:pt x="7938" y="1171286"/>
                </a:lnTo>
                <a:lnTo>
                  <a:pt x="14288" y="1111729"/>
                </a:lnTo>
                <a:lnTo>
                  <a:pt x="21431" y="1050584"/>
                </a:lnTo>
                <a:lnTo>
                  <a:pt x="30956" y="991027"/>
                </a:lnTo>
                <a:lnTo>
                  <a:pt x="42863" y="931470"/>
                </a:lnTo>
                <a:lnTo>
                  <a:pt x="54769" y="871913"/>
                </a:lnTo>
                <a:lnTo>
                  <a:pt x="69056" y="813945"/>
                </a:lnTo>
                <a:lnTo>
                  <a:pt x="85725" y="754388"/>
                </a:lnTo>
                <a:lnTo>
                  <a:pt x="102394" y="696419"/>
                </a:lnTo>
                <a:lnTo>
                  <a:pt x="122238" y="640039"/>
                </a:lnTo>
                <a:lnTo>
                  <a:pt x="142081" y="582070"/>
                </a:lnTo>
                <a:lnTo>
                  <a:pt x="165100" y="525689"/>
                </a:lnTo>
                <a:lnTo>
                  <a:pt x="188913" y="469309"/>
                </a:lnTo>
                <a:lnTo>
                  <a:pt x="215106" y="414516"/>
                </a:lnTo>
                <a:lnTo>
                  <a:pt x="241300" y="359724"/>
                </a:lnTo>
                <a:lnTo>
                  <a:pt x="269875" y="306520"/>
                </a:lnTo>
                <a:lnTo>
                  <a:pt x="300831" y="253316"/>
                </a:lnTo>
                <a:lnTo>
                  <a:pt x="332581" y="200905"/>
                </a:lnTo>
                <a:lnTo>
                  <a:pt x="365919" y="149289"/>
                </a:lnTo>
                <a:lnTo>
                  <a:pt x="400844" y="99262"/>
                </a:lnTo>
                <a:lnTo>
                  <a:pt x="437356" y="48440"/>
                </a:lnTo>
                <a:close/>
              </a:path>
            </a:pathLst>
          </a:custGeom>
          <a:solidFill>
            <a:srgbClr val="AAB5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>
            <a:off x="2798885" y="1621628"/>
            <a:ext cx="1700213" cy="1647293"/>
          </a:xfrm>
          <a:custGeom>
            <a:avLst/>
            <a:gdLst>
              <a:gd name="connsiteX0" fmla="*/ 1700213 w 1700213"/>
              <a:gd name="connsiteY0" fmla="*/ 0 h 1647293"/>
              <a:gd name="connsiteX1" fmla="*/ 1700213 w 1700213"/>
              <a:gd name="connsiteY1" fmla="*/ 1313335 h 1647293"/>
              <a:gd name="connsiteX2" fmla="*/ 1381310 w 1700213"/>
              <a:gd name="connsiteY2" fmla="*/ 1474309 h 1647293"/>
              <a:gd name="connsiteX3" fmla="*/ 1036970 w 1700213"/>
              <a:gd name="connsiteY3" fmla="*/ 1647293 h 1647293"/>
              <a:gd name="connsiteX4" fmla="*/ 0 w 1700213"/>
              <a:gd name="connsiteY4" fmla="*/ 819944 h 1647293"/>
              <a:gd name="connsiteX5" fmla="*/ 78581 w 1700213"/>
              <a:gd name="connsiteY5" fmla="*/ 725488 h 1647293"/>
              <a:gd name="connsiteX6" fmla="*/ 164306 w 1700213"/>
              <a:gd name="connsiteY6" fmla="*/ 635794 h 1647293"/>
              <a:gd name="connsiteX7" fmla="*/ 252413 w 1700213"/>
              <a:gd name="connsiteY7" fmla="*/ 551656 h 1647293"/>
              <a:gd name="connsiteX8" fmla="*/ 345281 w 1700213"/>
              <a:gd name="connsiteY8" fmla="*/ 473075 h 1647293"/>
              <a:gd name="connsiteX9" fmla="*/ 442913 w 1700213"/>
              <a:gd name="connsiteY9" fmla="*/ 399256 h 1647293"/>
              <a:gd name="connsiteX10" fmla="*/ 545307 w 1700213"/>
              <a:gd name="connsiteY10" fmla="*/ 332581 h 1647293"/>
              <a:gd name="connsiteX11" fmla="*/ 649288 w 1700213"/>
              <a:gd name="connsiteY11" fmla="*/ 271463 h 1647293"/>
              <a:gd name="connsiteX12" fmla="*/ 757238 w 1700213"/>
              <a:gd name="connsiteY12" fmla="*/ 216694 h 1647293"/>
              <a:gd name="connsiteX13" fmla="*/ 812007 w 1700213"/>
              <a:gd name="connsiteY13" fmla="*/ 190500 h 1647293"/>
              <a:gd name="connsiteX14" fmla="*/ 866775 w 1700213"/>
              <a:gd name="connsiteY14" fmla="*/ 166688 h 1647293"/>
              <a:gd name="connsiteX15" fmla="*/ 923132 w 1700213"/>
              <a:gd name="connsiteY15" fmla="*/ 143669 h 1647293"/>
              <a:gd name="connsiteX16" fmla="*/ 979488 w 1700213"/>
              <a:gd name="connsiteY16" fmla="*/ 123825 h 1647293"/>
              <a:gd name="connsiteX17" fmla="*/ 1037432 w 1700213"/>
              <a:gd name="connsiteY17" fmla="*/ 103981 h 1647293"/>
              <a:gd name="connsiteX18" fmla="*/ 1095376 w 1700213"/>
              <a:gd name="connsiteY18" fmla="*/ 85725 h 1647293"/>
              <a:gd name="connsiteX19" fmla="*/ 1154907 w 1700213"/>
              <a:gd name="connsiteY19" fmla="*/ 70644 h 1647293"/>
              <a:gd name="connsiteX20" fmla="*/ 1212851 w 1700213"/>
              <a:gd name="connsiteY20" fmla="*/ 54769 h 1647293"/>
              <a:gd name="connsiteX21" fmla="*/ 1273969 w 1700213"/>
              <a:gd name="connsiteY21" fmla="*/ 42863 h 1647293"/>
              <a:gd name="connsiteX22" fmla="*/ 1333501 w 1700213"/>
              <a:gd name="connsiteY22" fmla="*/ 32544 h 1647293"/>
              <a:gd name="connsiteX23" fmla="*/ 1394619 w 1700213"/>
              <a:gd name="connsiteY23" fmla="*/ 21431 h 1647293"/>
              <a:gd name="connsiteX24" fmla="*/ 1453357 w 1700213"/>
              <a:gd name="connsiteY24" fmla="*/ 14288 h 1647293"/>
              <a:gd name="connsiteX25" fmla="*/ 1516063 w 1700213"/>
              <a:gd name="connsiteY25" fmla="*/ 7938 h 1647293"/>
              <a:gd name="connsiteX26" fmla="*/ 1577182 w 1700213"/>
              <a:gd name="connsiteY26" fmla="*/ 3175 h 1647293"/>
              <a:gd name="connsiteX27" fmla="*/ 1638301 w 1700213"/>
              <a:gd name="connsiteY27" fmla="*/ 1588 h 164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00213" h="1647293">
                <a:moveTo>
                  <a:pt x="1700213" y="0"/>
                </a:moveTo>
                <a:lnTo>
                  <a:pt x="1700213" y="1313335"/>
                </a:lnTo>
                <a:lnTo>
                  <a:pt x="1381310" y="1474309"/>
                </a:lnTo>
                <a:lnTo>
                  <a:pt x="1036970" y="1647293"/>
                </a:lnTo>
                <a:lnTo>
                  <a:pt x="0" y="819944"/>
                </a:lnTo>
                <a:lnTo>
                  <a:pt x="78581" y="725488"/>
                </a:lnTo>
                <a:lnTo>
                  <a:pt x="164306" y="635794"/>
                </a:lnTo>
                <a:lnTo>
                  <a:pt x="252413" y="551656"/>
                </a:lnTo>
                <a:lnTo>
                  <a:pt x="345281" y="473075"/>
                </a:lnTo>
                <a:lnTo>
                  <a:pt x="442913" y="399256"/>
                </a:lnTo>
                <a:lnTo>
                  <a:pt x="545307" y="332581"/>
                </a:lnTo>
                <a:lnTo>
                  <a:pt x="649288" y="271463"/>
                </a:lnTo>
                <a:lnTo>
                  <a:pt x="757238" y="216694"/>
                </a:lnTo>
                <a:lnTo>
                  <a:pt x="812007" y="190500"/>
                </a:lnTo>
                <a:lnTo>
                  <a:pt x="866775" y="166688"/>
                </a:lnTo>
                <a:lnTo>
                  <a:pt x="923132" y="143669"/>
                </a:lnTo>
                <a:lnTo>
                  <a:pt x="979488" y="123825"/>
                </a:lnTo>
                <a:lnTo>
                  <a:pt x="1037432" y="103981"/>
                </a:lnTo>
                <a:lnTo>
                  <a:pt x="1095376" y="85725"/>
                </a:lnTo>
                <a:lnTo>
                  <a:pt x="1154907" y="70644"/>
                </a:lnTo>
                <a:lnTo>
                  <a:pt x="1212851" y="54769"/>
                </a:lnTo>
                <a:lnTo>
                  <a:pt x="1273969" y="42863"/>
                </a:lnTo>
                <a:lnTo>
                  <a:pt x="1333501" y="32544"/>
                </a:lnTo>
                <a:lnTo>
                  <a:pt x="1394619" y="21431"/>
                </a:lnTo>
                <a:lnTo>
                  <a:pt x="1453357" y="14288"/>
                </a:lnTo>
                <a:lnTo>
                  <a:pt x="1516063" y="7938"/>
                </a:lnTo>
                <a:lnTo>
                  <a:pt x="1577182" y="3175"/>
                </a:lnTo>
                <a:lnTo>
                  <a:pt x="1638301" y="1588"/>
                </a:lnTo>
                <a:close/>
              </a:path>
            </a:pathLst>
          </a:custGeom>
          <a:solidFill>
            <a:srgbClr val="A47BB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3"/>
          <p:cNvSpPr/>
          <p:nvPr/>
        </p:nvSpPr>
        <p:spPr>
          <a:xfrm>
            <a:off x="4604117" y="1652269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</a:p>
        </p:txBody>
      </p:sp>
      <p:sp>
        <p:nvSpPr>
          <p:cNvPr id="20" name="Oval 14"/>
          <p:cNvSpPr/>
          <p:nvPr/>
        </p:nvSpPr>
        <p:spPr>
          <a:xfrm>
            <a:off x="6065010" y="2646129"/>
            <a:ext cx="341752" cy="341752"/>
          </a:xfrm>
          <a:prstGeom prst="ellipse">
            <a:avLst/>
          </a:prstGeom>
          <a:solidFill>
            <a:srgbClr val="96511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</a:p>
        </p:txBody>
      </p:sp>
      <p:sp>
        <p:nvSpPr>
          <p:cNvPr id="21" name="Oval 15"/>
          <p:cNvSpPr/>
          <p:nvPr/>
        </p:nvSpPr>
        <p:spPr>
          <a:xfrm>
            <a:off x="6240652" y="4381018"/>
            <a:ext cx="341752" cy="341752"/>
          </a:xfrm>
          <a:prstGeom prst="ellipse">
            <a:avLst/>
          </a:prstGeom>
          <a:solidFill>
            <a:srgbClr val="B2920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</a:p>
        </p:txBody>
      </p:sp>
      <p:sp>
        <p:nvSpPr>
          <p:cNvPr id="22" name="Oval 16"/>
          <p:cNvSpPr/>
          <p:nvPr/>
        </p:nvSpPr>
        <p:spPr>
          <a:xfrm>
            <a:off x="3753348" y="5619569"/>
            <a:ext cx="341752" cy="341752"/>
          </a:xfrm>
          <a:prstGeom prst="ellipse">
            <a:avLst/>
          </a:prstGeom>
          <a:solidFill>
            <a:srgbClr val="296D5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</a:p>
        </p:txBody>
      </p:sp>
      <p:sp>
        <p:nvSpPr>
          <p:cNvPr id="23" name="Oval 17"/>
          <p:cNvSpPr/>
          <p:nvPr/>
        </p:nvSpPr>
        <p:spPr>
          <a:xfrm>
            <a:off x="2456120" y="4341537"/>
            <a:ext cx="341752" cy="34175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</a:p>
        </p:txBody>
      </p:sp>
      <p:sp>
        <p:nvSpPr>
          <p:cNvPr id="24" name="Oval 18"/>
          <p:cNvSpPr/>
          <p:nvPr/>
        </p:nvSpPr>
        <p:spPr>
          <a:xfrm>
            <a:off x="2636216" y="2648717"/>
            <a:ext cx="341752" cy="3417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6</a:t>
            </a:r>
          </a:p>
        </p:txBody>
      </p:sp>
      <p:sp>
        <p:nvSpPr>
          <p:cNvPr id="25" name="Oval 19"/>
          <p:cNvSpPr/>
          <p:nvPr/>
        </p:nvSpPr>
        <p:spPr>
          <a:xfrm>
            <a:off x="4113912" y="1642421"/>
            <a:ext cx="341752" cy="341752"/>
          </a:xfrm>
          <a:prstGeom prst="ellipse">
            <a:avLst/>
          </a:prstGeom>
          <a:solidFill>
            <a:srgbClr val="6F47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</a:p>
        </p:txBody>
      </p:sp>
      <p:sp>
        <p:nvSpPr>
          <p:cNvPr id="40" name="Rectangle 34"/>
          <p:cNvSpPr/>
          <p:nvPr/>
        </p:nvSpPr>
        <p:spPr>
          <a:xfrm>
            <a:off x="7270557" y="890180"/>
            <a:ext cx="216024" cy="634233"/>
          </a:xfrm>
          <a:prstGeom prst="rect">
            <a:avLst/>
          </a:prstGeom>
          <a:solidFill>
            <a:srgbClr val="EC6E6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1" name="Rectangle 35"/>
          <p:cNvSpPr/>
          <p:nvPr/>
        </p:nvSpPr>
        <p:spPr>
          <a:xfrm>
            <a:off x="7649260" y="894260"/>
            <a:ext cx="4158401" cy="634233"/>
          </a:xfrm>
          <a:prstGeom prst="rect">
            <a:avLst/>
          </a:prstGeom>
          <a:solidFill>
            <a:srgbClr val="EC6E62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физический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6"/>
          <p:cNvSpPr/>
          <p:nvPr/>
        </p:nvSpPr>
        <p:spPr>
          <a:xfrm>
            <a:off x="7207693" y="837627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</a:p>
        </p:txBody>
      </p:sp>
      <p:sp>
        <p:nvSpPr>
          <p:cNvPr id="43" name="Rectangle 37"/>
          <p:cNvSpPr/>
          <p:nvPr/>
        </p:nvSpPr>
        <p:spPr>
          <a:xfrm>
            <a:off x="7270557" y="1696964"/>
            <a:ext cx="216024" cy="634233"/>
          </a:xfrm>
          <a:prstGeom prst="rect">
            <a:avLst/>
          </a:prstGeom>
          <a:solidFill>
            <a:srgbClr val="EA964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4" name="Rectangle 38"/>
          <p:cNvSpPr/>
          <p:nvPr/>
        </p:nvSpPr>
        <p:spPr>
          <a:xfrm>
            <a:off x="7649260" y="1701044"/>
            <a:ext cx="4174304" cy="634233"/>
          </a:xfrm>
          <a:prstGeom prst="rect">
            <a:avLst/>
          </a:prstGeom>
          <a:solidFill>
            <a:srgbClr val="EA964D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latin typeface="Arial" pitchFamily="34" charset="0"/>
                <a:cs typeface="Arial" pitchFamily="34" charset="0"/>
              </a:rPr>
              <a:t>психо-эмоциональный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39"/>
          <p:cNvSpPr/>
          <p:nvPr/>
        </p:nvSpPr>
        <p:spPr>
          <a:xfrm>
            <a:off x="7207693" y="1644411"/>
            <a:ext cx="341752" cy="341752"/>
          </a:xfrm>
          <a:prstGeom prst="ellipse">
            <a:avLst/>
          </a:prstGeom>
          <a:solidFill>
            <a:srgbClr val="96511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</a:p>
        </p:txBody>
      </p:sp>
      <p:sp>
        <p:nvSpPr>
          <p:cNvPr id="46" name="Rectangle 40"/>
          <p:cNvSpPr/>
          <p:nvPr/>
        </p:nvSpPr>
        <p:spPr>
          <a:xfrm>
            <a:off x="7270557" y="2503748"/>
            <a:ext cx="216024" cy="634233"/>
          </a:xfrm>
          <a:prstGeom prst="rect">
            <a:avLst/>
          </a:prstGeom>
          <a:solidFill>
            <a:srgbClr val="F4CF3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7" name="Rectangle 41"/>
          <p:cNvSpPr/>
          <p:nvPr/>
        </p:nvSpPr>
        <p:spPr>
          <a:xfrm>
            <a:off x="7649260" y="2507828"/>
            <a:ext cx="4150450" cy="634233"/>
          </a:xfrm>
          <a:prstGeom prst="rect">
            <a:avLst/>
          </a:prstGeom>
          <a:solidFill>
            <a:srgbClr val="F4CF3B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социальный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2"/>
          <p:cNvSpPr/>
          <p:nvPr/>
        </p:nvSpPr>
        <p:spPr>
          <a:xfrm>
            <a:off x="7207693" y="2451195"/>
            <a:ext cx="341752" cy="341752"/>
          </a:xfrm>
          <a:prstGeom prst="ellipse">
            <a:avLst/>
          </a:prstGeom>
          <a:solidFill>
            <a:srgbClr val="B2920A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</a:p>
        </p:txBody>
      </p:sp>
      <p:sp>
        <p:nvSpPr>
          <p:cNvPr id="49" name="Rectangle 43"/>
          <p:cNvSpPr/>
          <p:nvPr/>
        </p:nvSpPr>
        <p:spPr>
          <a:xfrm>
            <a:off x="7270557" y="3310532"/>
            <a:ext cx="216024" cy="634233"/>
          </a:xfrm>
          <a:prstGeom prst="rect">
            <a:avLst/>
          </a:prstGeom>
          <a:solidFill>
            <a:srgbClr val="5DC3A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0" name="Rectangle 44"/>
          <p:cNvSpPr/>
          <p:nvPr/>
        </p:nvSpPr>
        <p:spPr>
          <a:xfrm>
            <a:off x="7649261" y="3314612"/>
            <a:ext cx="4126596" cy="634233"/>
          </a:xfrm>
          <a:prstGeom prst="rect">
            <a:avLst/>
          </a:prstGeom>
          <a:solidFill>
            <a:srgbClr val="5DC3AE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личностный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5"/>
          <p:cNvSpPr/>
          <p:nvPr/>
        </p:nvSpPr>
        <p:spPr>
          <a:xfrm>
            <a:off x="7207693" y="3257979"/>
            <a:ext cx="341752" cy="341752"/>
          </a:xfrm>
          <a:prstGeom prst="ellipse">
            <a:avLst/>
          </a:prstGeom>
          <a:solidFill>
            <a:srgbClr val="296D5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</a:p>
        </p:txBody>
      </p:sp>
      <p:sp>
        <p:nvSpPr>
          <p:cNvPr id="52" name="Rectangle 46"/>
          <p:cNvSpPr/>
          <p:nvPr/>
        </p:nvSpPr>
        <p:spPr>
          <a:xfrm>
            <a:off x="7270557" y="4117316"/>
            <a:ext cx="216024" cy="634233"/>
          </a:xfrm>
          <a:prstGeom prst="rect">
            <a:avLst/>
          </a:prstGeom>
          <a:solidFill>
            <a:srgbClr val="5FAB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3" name="Rectangle 47"/>
          <p:cNvSpPr/>
          <p:nvPr/>
        </p:nvSpPr>
        <p:spPr>
          <a:xfrm>
            <a:off x="7649261" y="4121396"/>
            <a:ext cx="4126596" cy="634233"/>
          </a:xfrm>
          <a:prstGeom prst="rect">
            <a:avLst/>
          </a:prstGeom>
          <a:solidFill>
            <a:srgbClr val="5FABDC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духовно-нравственный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48"/>
          <p:cNvSpPr/>
          <p:nvPr/>
        </p:nvSpPr>
        <p:spPr>
          <a:xfrm>
            <a:off x="7207693" y="4064763"/>
            <a:ext cx="341752" cy="34175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</a:p>
        </p:txBody>
      </p:sp>
      <p:sp>
        <p:nvSpPr>
          <p:cNvPr id="55" name="Rectangle 49"/>
          <p:cNvSpPr/>
          <p:nvPr/>
        </p:nvSpPr>
        <p:spPr>
          <a:xfrm>
            <a:off x="7270557" y="4924100"/>
            <a:ext cx="216024" cy="634233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6" name="Rectangle 50"/>
          <p:cNvSpPr/>
          <p:nvPr/>
        </p:nvSpPr>
        <p:spPr>
          <a:xfrm>
            <a:off x="7649261" y="4928180"/>
            <a:ext cx="4126596" cy="634233"/>
          </a:xfrm>
          <a:prstGeom prst="rect">
            <a:avLst/>
          </a:prstGeom>
          <a:solidFill>
            <a:srgbClr val="AAB5B7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творческий потенциал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1"/>
          <p:cNvSpPr/>
          <p:nvPr/>
        </p:nvSpPr>
        <p:spPr>
          <a:xfrm>
            <a:off x="7207693" y="4871547"/>
            <a:ext cx="341752" cy="3417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6</a:t>
            </a:r>
          </a:p>
        </p:txBody>
      </p:sp>
      <p:sp>
        <p:nvSpPr>
          <p:cNvPr id="58" name="Rectangle 52"/>
          <p:cNvSpPr/>
          <p:nvPr/>
        </p:nvSpPr>
        <p:spPr>
          <a:xfrm>
            <a:off x="7270557" y="5730881"/>
            <a:ext cx="216024" cy="634233"/>
          </a:xfrm>
          <a:prstGeom prst="rect">
            <a:avLst/>
          </a:prstGeom>
          <a:solidFill>
            <a:srgbClr val="A47BB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9" name="Rectangle 53"/>
          <p:cNvSpPr/>
          <p:nvPr/>
        </p:nvSpPr>
        <p:spPr>
          <a:xfrm>
            <a:off x="7649261" y="5734961"/>
            <a:ext cx="4126596" cy="634233"/>
          </a:xfrm>
          <a:prstGeom prst="rect">
            <a:avLst/>
          </a:prstGeom>
          <a:solidFill>
            <a:srgbClr val="A47BB3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когнитивный потенциал</a:t>
            </a:r>
            <a:endParaRPr lang="en-US" sz="900" cap="small" dirty="0">
              <a:solidFill>
                <a:srgbClr val="6F477D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60" name="Oval 54"/>
          <p:cNvSpPr/>
          <p:nvPr/>
        </p:nvSpPr>
        <p:spPr>
          <a:xfrm>
            <a:off x="7207693" y="5678328"/>
            <a:ext cx="341752" cy="341752"/>
          </a:xfrm>
          <a:prstGeom prst="ellipse">
            <a:avLst/>
          </a:prstGeom>
          <a:solidFill>
            <a:srgbClr val="6F47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</a:p>
        </p:txBody>
      </p:sp>
      <p:sp>
        <p:nvSpPr>
          <p:cNvPr id="61" name="Rectangle 27"/>
          <p:cNvSpPr/>
          <p:nvPr/>
        </p:nvSpPr>
        <p:spPr>
          <a:xfrm>
            <a:off x="4763211" y="2294474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27"/>
          <p:cNvSpPr/>
          <p:nvPr/>
        </p:nvSpPr>
        <p:spPr>
          <a:xfrm>
            <a:off x="5686858" y="3210167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27"/>
          <p:cNvSpPr/>
          <p:nvPr/>
        </p:nvSpPr>
        <p:spPr>
          <a:xfrm>
            <a:off x="4026360" y="5159562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27"/>
          <p:cNvSpPr/>
          <p:nvPr/>
        </p:nvSpPr>
        <p:spPr>
          <a:xfrm>
            <a:off x="5148820" y="4477075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27"/>
          <p:cNvSpPr/>
          <p:nvPr/>
        </p:nvSpPr>
        <p:spPr>
          <a:xfrm>
            <a:off x="2884023" y="4470448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27"/>
          <p:cNvSpPr/>
          <p:nvPr/>
        </p:nvSpPr>
        <p:spPr>
          <a:xfrm>
            <a:off x="2448027" y="3302932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27"/>
          <p:cNvSpPr/>
          <p:nvPr/>
        </p:nvSpPr>
        <p:spPr>
          <a:xfrm>
            <a:off x="3276288" y="2286490"/>
            <a:ext cx="1073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Franklin Gothic Book" pitchFamily="34" charset="0"/>
              </a:rPr>
              <a:t>ВВЕДЕНИЕ В ПРЕДМЕТНУЮ ОБЛАСТЬ </a:t>
            </a:r>
            <a:br>
              <a:rPr lang="ru-RU" sz="2000" b="1" dirty="0">
                <a:latin typeface="Franklin Gothic Book" pitchFamily="34" charset="0"/>
              </a:rPr>
            </a:br>
            <a:r>
              <a:rPr lang="ru-RU" sz="2000" b="1" dirty="0">
                <a:latin typeface="Franklin Gothic Book" pitchFamily="34" charset="0"/>
              </a:rPr>
              <a:t>(ОПИСАНИЕ СИТУАЦИИ «КАК ЕСТЬ»)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777706" y="1181819"/>
            <a:ext cx="357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Диагностическая модель</a:t>
            </a:r>
          </a:p>
        </p:txBody>
      </p:sp>
      <p:sp>
        <p:nvSpPr>
          <p:cNvPr id="75" name="Pentagon 12"/>
          <p:cNvSpPr/>
          <p:nvPr/>
        </p:nvSpPr>
        <p:spPr>
          <a:xfrm>
            <a:off x="6098875" y="17252"/>
            <a:ext cx="6093126" cy="690114"/>
          </a:xfrm>
          <a:prstGeom prst="homePlate">
            <a:avLst>
              <a:gd name="adj" fmla="val 36274"/>
            </a:avLst>
          </a:prstGeom>
          <a:solidFill>
            <a:srgbClr val="13C3B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81623" y="69013"/>
            <a:ext cx="57796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Педагогическая система воспитания здорового дошкольника «7 потенциалов здоровья ребенка»     </a:t>
            </a:r>
            <a:endParaRPr lang="ru-RU" sz="15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0"/>
            <a:ext cx="4411872" cy="793630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Franklin Gothic Book" pitchFamily="34" charset="0"/>
              </a:rPr>
              <a:t>ЦЕЛЬ И РЕЗУЛЬТАТ ПРОЕКТА</a:t>
            </a: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6190" y="727832"/>
          <a:ext cx="11875477" cy="1161353"/>
        </p:xfrm>
        <a:graphic>
          <a:graphicData uri="http://schemas.openxmlformats.org/drawingml/2006/table">
            <a:tbl>
              <a:tblPr/>
              <a:tblGrid>
                <a:gridCol w="2092542">
                  <a:extLst>
                    <a:ext uri="{9D8B030D-6E8A-4147-A177-3AD203B41FA5}">
                      <a16:colId xmlns:a16="http://schemas.microsoft.com/office/drawing/2014/main" val="1644107762"/>
                    </a:ext>
                  </a:extLst>
                </a:gridCol>
                <a:gridCol w="9782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Цель проекта: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 концу июня 2023 года достичь показателей уровня «А» по 7 потенциалам здоровья дошкольников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 </a:t>
                      </a: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пилотных ДОО Белгородской области 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8162"/>
                  </a:ext>
                </a:extLst>
              </a:tr>
              <a:tr h="701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Способ достижения цели: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Моделирование и апробация педагогической системы  воспитания здорового дошкольника «7 потенциалов здоровья  ребенка» на базе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 </a:t>
                      </a: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пилотных ДОО Белгородской области </a:t>
                      </a:r>
                    </a:p>
                  </a:txBody>
                  <a:tcPr marL="43938" marR="43938" marT="62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7790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7190" y="1992702"/>
          <a:ext cx="11869701" cy="4200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9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93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Результат проекта: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Результат: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Базовое значение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Период, год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Апробированная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педагогическая система воспитания здорового дошкольника «</a:t>
                      </a: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 потенциалов здоровья  ребенка»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позволит достичь следующих результатов: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- повысить показатель «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физический потенциал» не менее чем на 8%;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потенциал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психо-эмоциональный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kern="1200" baseline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потенциал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 не менее чем на 12%; </a:t>
                      </a:r>
                      <a:endParaRPr lang="ru-RU" altLang="ru-RU" sz="12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социальный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личностный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духовно-нравственный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творческий потенциал»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не менее чем на 12%;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повысить </a:t>
                      </a:r>
                      <a:r>
                        <a:rPr lang="ru-RU" alt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показатель «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когнитивный потенциал» не </a:t>
                      </a:r>
                      <a:r>
                        <a:rPr lang="ru-RU" sz="1200" b="0" dirty="0">
                          <a:latin typeface="Arial" pitchFamily="34" charset="0"/>
                          <a:cs typeface="Arial" pitchFamily="34" charset="0"/>
                        </a:rPr>
                        <a:t>менее чем на 8%.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</a:rPr>
                        <a:t>Требования к результату проекта: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Базовое значение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Период, год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Разработана модель педагогической системы воспитания здорового дошкольника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«7 потенциалов здоровья  ребенка»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90 человек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из числа педагогических работников пилотных ДОО соответствуют 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показателям уровня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профессиональной готовности к внедрению  педагогической системы воспитания здорового дошкольника «7 потенциалов здорового дошкольника»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>
            <a:extLst>
              <a:ext uri="{FF2B5EF4-FFF2-40B4-BE49-F238E27FC236}">
                <a16:creationId xmlns:a16="http://schemas.microsoft.com/office/drawing/2014/main" id="{83DB31D2-64CE-42A1-90C3-F5EF2E767E8C}"/>
              </a:ext>
            </a:extLst>
          </p:cNvPr>
          <p:cNvGrpSpPr/>
          <p:nvPr/>
        </p:nvGrpSpPr>
        <p:grpSpPr>
          <a:xfrm>
            <a:off x="0" y="6409018"/>
            <a:ext cx="12192000" cy="457332"/>
            <a:chOff x="0" y="6086693"/>
            <a:chExt cx="12192000" cy="803103"/>
          </a:xfrm>
        </p:grpSpPr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1F3022A-0379-4076-AF10-1323481D066B}"/>
                </a:ext>
              </a:extLst>
            </p:cNvPr>
            <p:cNvCxnSpPr/>
            <p:nvPr/>
          </p:nvCxnSpPr>
          <p:spPr>
            <a:xfrm>
              <a:off x="0" y="6086693"/>
              <a:ext cx="121919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081AAB7-53E2-410D-AFC0-6B0261DA8EC9}"/>
                </a:ext>
              </a:extLst>
            </p:cNvPr>
            <p:cNvSpPr/>
            <p:nvPr/>
          </p:nvSpPr>
          <p:spPr>
            <a:xfrm>
              <a:off x="0" y="6144417"/>
              <a:ext cx="12192000" cy="7453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2876" y="8"/>
            <a:ext cx="4411872" cy="586597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latin typeface="Franklin Gothic Book" pitchFamily="34" charset="0"/>
              </a:rPr>
              <a:t>ЦЕЛЬ И РЕЗУЛЬТАТ ПРОЕКТА</a:t>
            </a:r>
            <a:endParaRPr lang="ru-RU" sz="2000" b="1" dirty="0">
              <a:latin typeface="Franklin Gothic Boo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06112"/>
              </p:ext>
            </p:extLst>
          </p:nvPr>
        </p:nvGraphicFramePr>
        <p:xfrm>
          <a:off x="179235" y="446412"/>
          <a:ext cx="11869701" cy="578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9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564">
                <a:tc row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 проекта: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Требования к результату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Базовое значение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+mn-ea"/>
                          <a:cs typeface="+mn-cs"/>
                        </a:rPr>
                        <a:t>Период, год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Разработаны 7 модульных программ «Воспитание здорового дошкольника»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Разработаны методические рекомендации для педагогов ДОО по внедрению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Разработано не менее 1 дополнительной</a:t>
                      </a:r>
                      <a:r>
                        <a:rPr lang="ru-RU" altLang="ru-RU" sz="1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профессиональной программы повышения квалификации по вопросам внедрения педагогической системы воспитания здорового дошкольника </a:t>
                      </a:r>
                      <a:r>
                        <a:rPr lang="ru-RU" altLang="ru-RU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«7 потенциалов здоровья  ребенка» 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 обучение не менее 50 педагогов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Разработана диагностическая модель и сформирован кейс диагностических методик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 менее 2 диагностических исследований 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уровня</a:t>
                      </a: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профессиональной готовности к внедрению  педагогической системы воспитания здорового дошкольника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«7 потенциалов здорового дошкольника» педагогических работников пилотных ДОО 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 не менее 3 мониторингов по 7 потенциалам здоровья дошкольников 26 пилотных ДОО Белгородской области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 кейс диагностических методик по 7 потенциалам здоровья дошкольников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altLang="ru-RU" sz="11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Издано 1 учебно-методическое пособие 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Издана 1 публикация  в издании  из списка </a:t>
                      </a:r>
                      <a:r>
                        <a:rPr lang="en-US" altLang="ru-RU" sz="1100" b="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Scopuse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en-US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Web of Science</a:t>
                      </a: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Издана 1 публикация  в издании из списка , рекомендуемых ВАК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1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Проведено не менее 7 </a:t>
                      </a:r>
                      <a:r>
                        <a:rPr kumimoji="0" lang="ru-RU" altLang="ru-RU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вебинаров</a:t>
                      </a: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по вопросам внедрения педагогической системы воспитания здорового дошкольника «7 потенциалов здоровья  ребенка»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Проведен конкурс на лучшую разработку программы воспитания здорового дошкольника среди ДОО Белгородской области </a:t>
                      </a: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(не менее 28 </a:t>
                      </a:r>
                      <a:r>
                        <a:rPr kumimoji="0" lang="ru-RU" alt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пилотных</a:t>
                      </a: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ДОО Белгородской области) 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28</a:t>
                      </a:r>
                      <a:endParaRPr kumimoji="0" lang="ru-RU" alt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ea typeface="Times New Roman"/>
                      </a:endParaRPr>
                    </a:p>
                  </a:txBody>
                  <a:tcPr marL="43938" marR="43938" marT="6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Издан электронный сборник лучших практик ДОО Белгородской области по реализации программ воспитания здорового дошкольника 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3938" marR="43938" marT="622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10647</TotalTime>
  <Words>3201</Words>
  <Application>Microsoft Office PowerPoint</Application>
  <PresentationFormat>Широкоэкранный</PresentationFormat>
  <Paragraphs>746</Paragraphs>
  <Slides>25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9" baseType="lpstr">
      <vt:lpstr>맑은 고딕</vt:lpstr>
      <vt:lpstr>微软雅黑</vt:lpstr>
      <vt:lpstr>宋体</vt:lpstr>
      <vt:lpstr>宋体</vt:lpstr>
      <vt:lpstr>Amazing Grotesk</vt:lpstr>
      <vt:lpstr>Arial</vt:lpstr>
      <vt:lpstr>Calibri</vt:lpstr>
      <vt:lpstr>Calibri Light</vt:lpstr>
      <vt:lpstr>Franklin Gothic Book</vt:lpstr>
      <vt:lpstr>Gill Sans</vt:lpstr>
      <vt:lpstr>Impact</vt:lpstr>
      <vt:lpstr>Open Sans</vt:lpstr>
      <vt:lpstr>Times New Roman</vt:lpstr>
      <vt:lpstr>Тема Office</vt:lpstr>
      <vt:lpstr>Презентация PowerPoint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ВВЕДЕНИЕ В ПРЕДМЕТНУЮ ОБЛАСТЬ  (ОПИСАНИЕ СИТУАЦИИ «КАК ЕСТЬ»)</vt:lpstr>
      <vt:lpstr>ЦЕЛЬ И РЕЗУЛЬТАТ ПРОЕКТА</vt:lpstr>
      <vt:lpstr>ЦЕЛЬ И РЕЗУЛЬТАТ ПРОЕКТА</vt:lpstr>
      <vt:lpstr>ЦЕЛЬ И РЕЗУЛЬТАТ ПРОЕКТА</vt:lpstr>
      <vt:lpstr>ВВЕДЕНИЕ В ПРЕДМЕТНУЮ ОБЛАСТЬ  (ОПИСАНИЕ СИТУАЦИИ «КАК БУДЕТ»)</vt:lpstr>
      <vt:lpstr>ВВЕДЕНИЕ В ПРЕДМЕТНУЮ ОБЛАСТЬ  (ОПИСАНИЕ СИТУАЦИИ «КАК ЕСТЬ»)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ВВЕДЕНИЕ В ПРЕДМЕТНУЮ ОБЛАСТЬ  (ОПИСАНИЕ СИТУАЦИИ «КАК БУДЕТ»)</vt:lpstr>
      <vt:lpstr>ОСНОВНЫЕ БЛОКИ РАБОТ </vt:lpstr>
      <vt:lpstr>ОСНОВНЫЕ БЛОКИ РАБОТ </vt:lpstr>
      <vt:lpstr>БЮДЖЕТ ПРОЕКТА </vt:lpstr>
      <vt:lpstr>УЧАСТИЕ ОРГАНОВ ВЛАСТИ ОБЛАСТИ В РЕАЛИЗАЦИИ ПРОЕКТА</vt:lpstr>
      <vt:lpstr>КОМАНДА ПРОЕКТА</vt:lpstr>
      <vt:lpstr>КОМАНДА ПРОЕКТА</vt:lpstr>
      <vt:lpstr>КОМАНДА ПРОЕКТА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Пипченко</cp:lastModifiedBy>
  <cp:revision>784</cp:revision>
  <cp:lastPrinted>2021-05-26T12:52:22Z</cp:lastPrinted>
  <dcterms:created xsi:type="dcterms:W3CDTF">2017-04-04T06:36:40Z</dcterms:created>
  <dcterms:modified xsi:type="dcterms:W3CDTF">2021-10-26T13:59:18Z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413463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D9.1.6</vt:lpwstr>
  </property>
</Properties>
</file>